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8" r:id="rId2"/>
  </p:sldMasterIdLst>
  <p:notesMasterIdLst>
    <p:notesMasterId r:id="rId13"/>
  </p:notesMasterIdLst>
  <p:handoutMasterIdLst>
    <p:handoutMasterId r:id="rId14"/>
  </p:handoutMasterIdLst>
  <p:sldIdLst>
    <p:sldId id="262" r:id="rId3"/>
    <p:sldId id="259" r:id="rId4"/>
    <p:sldId id="287" r:id="rId5"/>
    <p:sldId id="283" r:id="rId6"/>
    <p:sldId id="288" r:id="rId7"/>
    <p:sldId id="284" r:id="rId8"/>
    <p:sldId id="295" r:id="rId9"/>
    <p:sldId id="289" r:id="rId10"/>
    <p:sldId id="296" r:id="rId11"/>
    <p:sldId id="297" r:id="rId12"/>
  </p:sldIdLst>
  <p:sldSz cx="9144000" cy="6858000" type="screen4x3"/>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24" autoAdjust="0"/>
    <p:restoredTop sz="87007"/>
  </p:normalViewPr>
  <p:slideViewPr>
    <p:cSldViewPr snapToGrid="0">
      <p:cViewPr>
        <p:scale>
          <a:sx n="110" d="100"/>
          <a:sy n="110" d="100"/>
        </p:scale>
        <p:origin x="2144" y="184"/>
      </p:cViewPr>
      <p:guideLst/>
    </p:cSldViewPr>
  </p:slid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207DEBE5-9505-491A-B8CE-F2E536CDB70A}" type="datetimeFigureOut">
              <a:rPr lang="ko-KR" altLang="en-US" smtClean="0"/>
              <a:t>2022. 6. 9.</a:t>
            </a:fld>
            <a:endParaRPr lang="ko-KR" altLang="en-US"/>
          </a:p>
        </p:txBody>
      </p:sp>
      <p:sp>
        <p:nvSpPr>
          <p:cNvPr id="4" name="바닥글 개체 틀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BBE9914B-0965-4FF7-9B68-704DD51E0B1C}" type="slidenum">
              <a:rPr lang="ko-KR" altLang="en-US" smtClean="0"/>
              <a:t>‹#›</a:t>
            </a:fld>
            <a:endParaRPr lang="ko-KR" altLang="en-US"/>
          </a:p>
        </p:txBody>
      </p:sp>
    </p:spTree>
    <p:extLst>
      <p:ext uri="{BB962C8B-B14F-4D97-AF65-F5344CB8AC3E}">
        <p14:creationId xmlns:p14="http://schemas.microsoft.com/office/powerpoint/2010/main" val="34500021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5597E9DE-A360-408E-8782-F604824ED231}" type="datetimeFigureOut">
              <a:rPr lang="ko-KR" altLang="en-US" smtClean="0"/>
              <a:t>2022. 6. 9.</a:t>
            </a:fld>
            <a:endParaRPr lang="ko-KR" altLang="en-US"/>
          </a:p>
        </p:txBody>
      </p:sp>
      <p:sp>
        <p:nvSpPr>
          <p:cNvPr id="4" name="슬라이드 이미지 개체 틀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99D80B72-D512-4B31-A0F2-1F7FB8518913}" type="slidenum">
              <a:rPr lang="ko-KR" altLang="en-US" smtClean="0"/>
              <a:t>‹#›</a:t>
            </a:fld>
            <a:endParaRPr lang="ko-KR" altLang="en-US"/>
          </a:p>
        </p:txBody>
      </p:sp>
    </p:spTree>
    <p:extLst>
      <p:ext uri="{BB962C8B-B14F-4D97-AF65-F5344CB8AC3E}">
        <p14:creationId xmlns:p14="http://schemas.microsoft.com/office/powerpoint/2010/main" val="1111561924"/>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41425"/>
            <a:ext cx="4467225" cy="3349625"/>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310029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41425"/>
            <a:ext cx="4467225" cy="3349625"/>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20671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41425"/>
            <a:ext cx="4467225" cy="3349625"/>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906047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41425"/>
            <a:ext cx="4467225" cy="3349625"/>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857842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41425"/>
            <a:ext cx="4467225" cy="3349625"/>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108268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41425"/>
            <a:ext cx="4467225" cy="3349625"/>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843332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41425"/>
            <a:ext cx="4467225" cy="3349625"/>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40286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41425"/>
            <a:ext cx="4467225" cy="3349625"/>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5691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41425"/>
            <a:ext cx="4467225" cy="3349625"/>
          </a:xfrm>
        </p:spPr>
      </p:sp>
      <p:sp>
        <p:nvSpPr>
          <p:cNvPr id="3" name="슬라이드 노트 개체 틀 2"/>
          <p:cNvSpPr>
            <a:spLocks noGrp="1"/>
          </p:cNvSpPr>
          <p:nvPr>
            <p:ph type="body" idx="1"/>
          </p:nvPr>
        </p:nvSpPr>
        <p:spPr/>
        <p:txBody>
          <a:bodyPr/>
          <a:lstStyle/>
          <a:p>
            <a:r>
              <a:rPr lang="ko-KR" altLang="en-US" dirty="0" err="1"/>
              <a:t>ㅁㅁㅁㅁㅁㅁㅁㅁㅁㅁㅁㅁㅁㅁㅁㅁㅁㅁㅁㅁㅁㅁㅁㅁㅁㅁㅁㅁ</a:t>
            </a:r>
            <a:r>
              <a:rPr lang="en-US" altLang="ko-KR" dirty="0"/>
              <a:t>	</a:t>
            </a:r>
            <a:r>
              <a:rPr lang="ko-KR" altLang="en-US" dirty="0" err="1"/>
              <a:t>ㅁㅁ</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ㅁ</a:t>
            </a:r>
            <a:r>
              <a:rPr lang="en-US" altLang="ko-KR" dirty="0"/>
              <a:t>																																																																																																																																																																																																																																																																																											</a:t>
            </a:r>
            <a:endParaRPr lang="ko-KR" altLang="en-US" dirty="0"/>
          </a:p>
        </p:txBody>
      </p:sp>
    </p:spTree>
    <p:extLst>
      <p:ext uri="{BB962C8B-B14F-4D97-AF65-F5344CB8AC3E}">
        <p14:creationId xmlns:p14="http://schemas.microsoft.com/office/powerpoint/2010/main" val="2132709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5225" y="1241425"/>
            <a:ext cx="4467225" cy="3349625"/>
          </a:xfrm>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901990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rotWithShape="1">
          <a:blip r:embed="rId2">
            <a:extLst>
              <a:ext uri="{28A0092B-C50C-407E-A947-70E740481C1C}">
                <a14:useLocalDpi xmlns:a14="http://schemas.microsoft.com/office/drawing/2010/main" val="0"/>
              </a:ext>
            </a:extLst>
          </a:blip>
          <a:srcRect l="3667" r="3815"/>
          <a:stretch/>
        </p:blipFill>
        <p:spPr>
          <a:xfrm>
            <a:off x="-19051" y="0"/>
            <a:ext cx="9220201" cy="6858000"/>
          </a:xfrm>
          <a:prstGeom prst="rect">
            <a:avLst/>
          </a:prstGeom>
        </p:spPr>
      </p:pic>
      <p:sp>
        <p:nvSpPr>
          <p:cNvPr id="13" name="직사각형 12"/>
          <p:cNvSpPr/>
          <p:nvPr userDrawn="1"/>
        </p:nvSpPr>
        <p:spPr>
          <a:xfrm>
            <a:off x="-19051" y="-19050"/>
            <a:ext cx="9220201" cy="6877050"/>
          </a:xfrm>
          <a:prstGeom prst="rect">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Date Placeholder 3"/>
          <p:cNvSpPr>
            <a:spLocks noGrp="1"/>
          </p:cNvSpPr>
          <p:nvPr>
            <p:ph type="dt" sz="half" idx="10"/>
          </p:nvPr>
        </p:nvSpPr>
        <p:spPr/>
        <p:txBody>
          <a:bodyPr/>
          <a:lstStyle/>
          <a:p>
            <a:fld id="{AD4625D4-77D1-4F59-8169-8A0667BD7D2E}" type="datetime1">
              <a:rPr lang="ko-KR" altLang="en-US" smtClean="0"/>
              <a:t>2022. 6. 9.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BC2240B-793C-4728-9C61-8ACE675F9484}" type="slidenum">
              <a:rPr lang="ko-KR" altLang="en-US" smtClean="0"/>
              <a:t>‹#›</a:t>
            </a:fld>
            <a:endParaRPr lang="ko-KR" altLang="en-US"/>
          </a:p>
        </p:txBody>
      </p:sp>
      <p:sp>
        <p:nvSpPr>
          <p:cNvPr id="11" name="텍스트 개체 틀 9"/>
          <p:cNvSpPr>
            <a:spLocks noGrp="1"/>
          </p:cNvSpPr>
          <p:nvPr>
            <p:ph type="body" sz="quarter" idx="14" hasCustomPrompt="1"/>
          </p:nvPr>
        </p:nvSpPr>
        <p:spPr>
          <a:xfrm>
            <a:off x="1470027" y="4086685"/>
            <a:ext cx="6203950" cy="439737"/>
          </a:xfrm>
        </p:spPr>
        <p:txBody>
          <a:bodyPr>
            <a:normAutofit/>
          </a:bodyPr>
          <a:lstStyle>
            <a:lvl1pPr marL="0" indent="0" algn="ctr">
              <a:buNone/>
              <a:defRPr sz="2000">
                <a:solidFill>
                  <a:schemeClr val="bg1"/>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추가 내용 </a:t>
            </a:r>
            <a:r>
              <a:rPr lang="ko-KR" altLang="en-US" dirty="0" err="1"/>
              <a:t>기재시</a:t>
            </a:r>
            <a:r>
              <a:rPr lang="ko-KR" altLang="en-US" dirty="0"/>
              <a:t> 고려대학교</a:t>
            </a:r>
            <a:r>
              <a:rPr lang="en-US" altLang="ko-KR" dirty="0"/>
              <a:t>B 20pt</a:t>
            </a:r>
            <a:endParaRPr lang="ko-KR" altLang="en-US" dirty="0"/>
          </a:p>
        </p:txBody>
      </p:sp>
      <p:sp>
        <p:nvSpPr>
          <p:cNvPr id="9" name="제목 1"/>
          <p:cNvSpPr>
            <a:spLocks noGrp="1"/>
          </p:cNvSpPr>
          <p:nvPr>
            <p:ph type="ctrTitle" hasCustomPrompt="1"/>
          </p:nvPr>
        </p:nvSpPr>
        <p:spPr>
          <a:xfrm>
            <a:off x="-19051" y="2973730"/>
            <a:ext cx="9220201" cy="1006475"/>
          </a:xfrm>
          <a:solidFill>
            <a:schemeClr val="accent3"/>
          </a:solidFill>
        </p:spPr>
        <p:txBody>
          <a:bodyPr anchor="ctr">
            <a:normAutofit/>
          </a:bodyPr>
          <a:lstStyle>
            <a:lvl1pPr algn="ctr">
              <a:defRPr sz="4800" baseline="0">
                <a:solidFill>
                  <a:schemeClr val="bg1"/>
                </a:solidFill>
                <a:latin typeface="고려대학교B" panose="02020603020101020101" pitchFamily="18" charset="-127"/>
                <a:ea typeface="고려대학교B" panose="02020603020101020101" pitchFamily="18" charset="-127"/>
              </a:defRPr>
            </a:lvl1pPr>
          </a:lstStyle>
          <a:p>
            <a:r>
              <a:rPr lang="ko-KR" altLang="en-US" dirty="0"/>
              <a:t>제목 </a:t>
            </a:r>
            <a:r>
              <a:rPr lang="en-US" altLang="ko-KR" dirty="0"/>
              <a:t>_ </a:t>
            </a:r>
            <a:r>
              <a:rPr lang="ko-KR" altLang="en-US" dirty="0"/>
              <a:t>고려대학교</a:t>
            </a:r>
            <a:r>
              <a:rPr lang="en-US" altLang="ko-KR" dirty="0"/>
              <a:t>B 48pt</a:t>
            </a:r>
            <a:endParaRPr lang="ko-KR" altLang="en-US" dirty="0"/>
          </a:p>
        </p:txBody>
      </p:sp>
      <p:pic>
        <p:nvPicPr>
          <p:cNvPr id="12" name="그림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61749" y="1755099"/>
            <a:ext cx="858605" cy="1110116"/>
          </a:xfrm>
          <a:prstGeom prst="rect">
            <a:avLst/>
          </a:prstGeom>
        </p:spPr>
      </p:pic>
    </p:spTree>
    <p:extLst>
      <p:ext uri="{BB962C8B-B14F-4D97-AF65-F5344CB8AC3E}">
        <p14:creationId xmlns:p14="http://schemas.microsoft.com/office/powerpoint/2010/main" val="3923708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사용자 지정 레이아웃">
    <p:spTree>
      <p:nvGrpSpPr>
        <p:cNvPr id="1" name=""/>
        <p:cNvGrpSpPr/>
        <p:nvPr/>
      </p:nvGrpSpPr>
      <p:grpSpPr>
        <a:xfrm>
          <a:off x="0" y="0"/>
          <a:ext cx="0" cy="0"/>
          <a:chOff x="0" y="0"/>
          <a:chExt cx="0" cy="0"/>
        </a:xfrm>
      </p:grpSpPr>
      <p:sp>
        <p:nvSpPr>
          <p:cNvPr id="12" name="슬라이드 번호 개체 틀 4"/>
          <p:cNvSpPr txBox="1">
            <a:spLocks/>
          </p:cNvSpPr>
          <p:nvPr userDrawn="1"/>
        </p:nvSpPr>
        <p:spPr>
          <a:xfrm>
            <a:off x="8340580" y="6576628"/>
            <a:ext cx="599443" cy="175376"/>
          </a:xfrm>
          <a:prstGeom prst="rect">
            <a:avLst/>
          </a:prstGeom>
        </p:spPr>
        <p:txBody>
          <a:bodyPr vert="horz" lIns="68580" tIns="34290" rIns="68580" bIns="3429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406B54D8-E494-4907-95B8-B99BBA5EBF30}" type="slidenum">
              <a:rPr lang="ko-KR" altLang="en-US" sz="800" smtClean="0">
                <a:solidFill>
                  <a:schemeClr val="tx1">
                    <a:lumMod val="50000"/>
                    <a:lumOff val="50000"/>
                  </a:schemeClr>
                </a:solidFill>
                <a:latin typeface="고려대학교B" panose="02020603020101020101" pitchFamily="18" charset="-127"/>
                <a:ea typeface="고려대학교B" panose="02020603020101020101" pitchFamily="18" charset="-127"/>
              </a:rPr>
              <a:t>‹#›</a:t>
            </a:fld>
            <a:r>
              <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rPr>
              <a:t> </a:t>
            </a:r>
            <a:r>
              <a:rPr lang="en-US" altLang="ko-KR" sz="800" dirty="0">
                <a:solidFill>
                  <a:schemeClr val="tx1">
                    <a:lumMod val="50000"/>
                    <a:lumOff val="50000"/>
                  </a:schemeClr>
                </a:solidFill>
                <a:latin typeface="고려대학교B" panose="02020603020101020101" pitchFamily="18" charset="-127"/>
                <a:ea typeface="고려대학교B" panose="02020603020101020101" pitchFamily="18" charset="-127"/>
              </a:rPr>
              <a:t>/ 20</a:t>
            </a:r>
            <a:endParaRPr lang="ko-KR" altLang="en-US" sz="10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grpSp>
        <p:nvGrpSpPr>
          <p:cNvPr id="20" name="그룹 19"/>
          <p:cNvGrpSpPr/>
          <p:nvPr userDrawn="1"/>
        </p:nvGrpSpPr>
        <p:grpSpPr>
          <a:xfrm>
            <a:off x="2" y="0"/>
            <a:ext cx="766761" cy="6858000"/>
            <a:chOff x="0" y="0"/>
            <a:chExt cx="766761" cy="6858000"/>
          </a:xfrm>
        </p:grpSpPr>
        <p:sp>
          <p:nvSpPr>
            <p:cNvPr id="21" name="직사각형 20"/>
            <p:cNvSpPr/>
            <p:nvPr userDrawn="1"/>
          </p:nvSpPr>
          <p:spPr>
            <a:xfrm>
              <a:off x="0" y="0"/>
              <a:ext cx="74771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22" name="그림 21"/>
            <p:cNvPicPr>
              <a:picLocks noChangeAspect="1"/>
            </p:cNvPicPr>
            <p:nvPr userDrawn="1"/>
          </p:nvPicPr>
          <p:blipFill rotWithShape="1">
            <a:blip r:embed="rId2" cstate="print">
              <a:extLst>
                <a:ext uri="{28A0092B-C50C-407E-A947-70E740481C1C}">
                  <a14:useLocalDpi xmlns:a14="http://schemas.microsoft.com/office/drawing/2010/main" val="0"/>
                </a:ext>
              </a:extLst>
            </a:blip>
            <a:srcRect l="15690" t="13695" r="70824" b="74083"/>
            <a:stretch/>
          </p:blipFill>
          <p:spPr>
            <a:xfrm>
              <a:off x="20103" y="5908185"/>
              <a:ext cx="746658" cy="949815"/>
            </a:xfrm>
            <a:prstGeom prst="rect">
              <a:avLst/>
            </a:prstGeom>
          </p:spPr>
        </p:pic>
      </p:grpSp>
      <p:sp>
        <p:nvSpPr>
          <p:cNvPr id="23" name="텍스트 개체 틀 9"/>
          <p:cNvSpPr>
            <a:spLocks noGrp="1"/>
          </p:cNvSpPr>
          <p:nvPr>
            <p:ph type="body" sz="quarter" idx="13" hasCustomPrompt="1"/>
          </p:nvPr>
        </p:nvSpPr>
        <p:spPr>
          <a:xfrm>
            <a:off x="901700" y="112972"/>
            <a:ext cx="6616701" cy="513443"/>
          </a:xfrm>
        </p:spPr>
        <p:txBody>
          <a:bodyPr>
            <a:noAutofit/>
          </a:bodyPr>
          <a:lstStyle>
            <a:lvl1pPr marL="0" indent="0" algn="l">
              <a:buNone/>
              <a:defRPr sz="3200" baseline="0">
                <a:solidFill>
                  <a:schemeClr val="tx1"/>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제목 </a:t>
            </a:r>
            <a:r>
              <a:rPr lang="en-US" altLang="ko-KR" dirty="0"/>
              <a:t>_ </a:t>
            </a:r>
            <a:r>
              <a:rPr lang="ko-KR" altLang="en-US" dirty="0"/>
              <a:t>고려대학교 </a:t>
            </a:r>
            <a:r>
              <a:rPr lang="en-US" altLang="ko-KR" dirty="0"/>
              <a:t>B 32pt</a:t>
            </a:r>
            <a:endParaRPr lang="ko-KR" altLang="en-US" dirty="0"/>
          </a:p>
        </p:txBody>
      </p:sp>
      <p:sp>
        <p:nvSpPr>
          <p:cNvPr id="24" name="텍스트 개체 틀 9"/>
          <p:cNvSpPr>
            <a:spLocks noGrp="1"/>
          </p:cNvSpPr>
          <p:nvPr>
            <p:ph type="body" sz="quarter" idx="14" hasCustomPrompt="1"/>
          </p:nvPr>
        </p:nvSpPr>
        <p:spPr>
          <a:xfrm>
            <a:off x="901700" y="672311"/>
            <a:ext cx="6616701" cy="256973"/>
          </a:xfrm>
        </p:spPr>
        <p:txBody>
          <a:bodyPr>
            <a:noAutofit/>
          </a:bodyPr>
          <a:lstStyle>
            <a:lvl1pPr marL="0" indent="0" algn="l">
              <a:buNone/>
              <a:defRPr sz="1800">
                <a:solidFill>
                  <a:schemeClr val="tx1">
                    <a:lumMod val="50000"/>
                    <a:lumOff val="50000"/>
                  </a:schemeClr>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추가 내용 </a:t>
            </a:r>
            <a:r>
              <a:rPr lang="ko-KR" altLang="en-US" dirty="0" err="1"/>
              <a:t>기재시</a:t>
            </a:r>
            <a:r>
              <a:rPr lang="ko-KR" altLang="en-US" dirty="0"/>
              <a:t> 고려대학교</a:t>
            </a:r>
            <a:r>
              <a:rPr lang="en-US" altLang="ko-KR" dirty="0"/>
              <a:t>B 18pt</a:t>
            </a:r>
            <a:endParaRPr lang="ko-KR" altLang="en-US" dirty="0"/>
          </a:p>
        </p:txBody>
      </p:sp>
      <p:sp>
        <p:nvSpPr>
          <p:cNvPr id="25" name="TextBox 24"/>
          <p:cNvSpPr txBox="1"/>
          <p:nvPr userDrawn="1"/>
        </p:nvSpPr>
        <p:spPr>
          <a:xfrm>
            <a:off x="747714" y="6560648"/>
            <a:ext cx="3101275" cy="215444"/>
          </a:xfrm>
          <a:prstGeom prst="rect">
            <a:avLst/>
          </a:prstGeom>
          <a:noFill/>
        </p:spPr>
        <p:txBody>
          <a:bodyPr wrap="square" rtlCol="0">
            <a:spAutoFit/>
          </a:bodyPr>
          <a:lstStyle/>
          <a:p>
            <a:pPr algn="ctr"/>
            <a:r>
              <a:rPr lang="en-US" altLang="ko-KR" sz="800" dirty="0">
                <a:solidFill>
                  <a:schemeClr val="tx1">
                    <a:lumMod val="50000"/>
                    <a:lumOff val="50000"/>
                  </a:schemeClr>
                </a:solidFill>
                <a:effectLst/>
                <a:latin typeface="고려대학교B" panose="02020603020101020101" pitchFamily="18" charset="-127"/>
                <a:ea typeface="고려대학교B" panose="02020603020101020101" pitchFamily="18" charset="-127"/>
              </a:rPr>
              <a:t>copyrightⓒ 2018 All rights reserved by</a:t>
            </a:r>
            <a:r>
              <a:rPr lang="en-US" altLang="ko-KR" sz="800" baseline="0" dirty="0">
                <a:solidFill>
                  <a:schemeClr val="tx1">
                    <a:lumMod val="50000"/>
                    <a:lumOff val="50000"/>
                  </a:schemeClr>
                </a:solidFill>
                <a:effectLst/>
                <a:latin typeface="고려대학교B" panose="02020603020101020101" pitchFamily="18" charset="-127"/>
                <a:ea typeface="고려대학교B" panose="02020603020101020101" pitchFamily="18" charset="-127"/>
              </a:rPr>
              <a:t> Korea University</a:t>
            </a:r>
            <a:endPar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sp>
        <p:nvSpPr>
          <p:cNvPr id="26" name="텍스트 개체 틀 9"/>
          <p:cNvSpPr>
            <a:spLocks noGrp="1"/>
          </p:cNvSpPr>
          <p:nvPr>
            <p:ph type="body" sz="quarter" idx="17" hasCustomPrompt="1"/>
          </p:nvPr>
        </p:nvSpPr>
        <p:spPr>
          <a:xfrm>
            <a:off x="901699" y="1322941"/>
            <a:ext cx="7327122" cy="670963"/>
          </a:xfrm>
          <a:prstGeom prst="rect">
            <a:avLst/>
          </a:prstGeom>
        </p:spPr>
        <p:txBody>
          <a:bodyPr/>
          <a:lstStyle>
            <a:lvl1pPr marL="0" indent="0">
              <a:buNone/>
              <a:defRPr sz="1200">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ko-KR" altLang="en-US" dirty="0"/>
              <a:t>본 </a:t>
            </a:r>
            <a:r>
              <a:rPr lang="en-US" altLang="ko-KR" dirty="0"/>
              <a:t>PPT</a:t>
            </a:r>
            <a:r>
              <a:rPr lang="ko-KR" altLang="en-US" dirty="0"/>
              <a:t>는 고려대학교 서체를 기본으로 사용합니다</a:t>
            </a:r>
            <a:r>
              <a:rPr lang="en-US" altLang="ko-KR" dirty="0"/>
              <a:t>. </a:t>
            </a:r>
            <a:r>
              <a:rPr lang="ko-KR" altLang="en-US" dirty="0"/>
              <a:t>본문은 고려대학교</a:t>
            </a:r>
            <a:r>
              <a:rPr lang="en-US" altLang="ko-KR" dirty="0"/>
              <a:t>M </a:t>
            </a:r>
            <a:r>
              <a:rPr lang="ko-KR" altLang="en-US" dirty="0"/>
              <a:t>서체로 작업해 주시기 바랍니다</a:t>
            </a:r>
            <a:r>
              <a:rPr lang="en-US" altLang="ko-KR" dirty="0"/>
              <a:t>. </a:t>
            </a:r>
            <a:r>
              <a:rPr lang="ko-KR" altLang="en-US" dirty="0"/>
              <a:t>제목 </a:t>
            </a:r>
            <a:r>
              <a:rPr lang="en-US" altLang="ko-KR" dirty="0"/>
              <a:t>32pt, </a:t>
            </a:r>
            <a:r>
              <a:rPr lang="ko-KR" altLang="en-US" dirty="0"/>
              <a:t>소제목</a:t>
            </a:r>
            <a:r>
              <a:rPr lang="en-US" altLang="ko-KR" dirty="0"/>
              <a:t>18pt</a:t>
            </a:r>
            <a:r>
              <a:rPr lang="ko-KR" altLang="en-US" dirty="0"/>
              <a:t>는 지켜주시되 본문에 들어가는 내용의 서체 사이즈는 </a:t>
            </a:r>
            <a:r>
              <a:rPr lang="en-US" altLang="ko-KR" dirty="0"/>
              <a:t>14~9pt</a:t>
            </a:r>
            <a:r>
              <a:rPr lang="ko-KR" altLang="en-US" dirty="0"/>
              <a:t>에서 사용하시기 바랍니다</a:t>
            </a:r>
            <a:r>
              <a:rPr lang="en-US" altLang="ko-KR" dirty="0"/>
              <a:t>. </a:t>
            </a:r>
            <a:r>
              <a:rPr lang="ko-KR" altLang="en-US" dirty="0"/>
              <a:t>로고와 아이콘 및 단과대학 상징은 첨부한 이미지를 활용할 수 있습니다</a:t>
            </a:r>
            <a:r>
              <a:rPr lang="en-US" altLang="ko-KR" dirty="0"/>
              <a:t>. </a:t>
            </a:r>
          </a:p>
        </p:txBody>
      </p:sp>
      <p:sp>
        <p:nvSpPr>
          <p:cNvPr id="27" name="텍스트 개체 틀 9"/>
          <p:cNvSpPr>
            <a:spLocks noGrp="1"/>
          </p:cNvSpPr>
          <p:nvPr>
            <p:ph type="body" sz="quarter" idx="19" hasCustomPrompt="1"/>
          </p:nvPr>
        </p:nvSpPr>
        <p:spPr>
          <a:xfrm>
            <a:off x="901699" y="2134104"/>
            <a:ext cx="4137834" cy="182611"/>
          </a:xfrm>
          <a:prstGeom prst="rect">
            <a:avLst/>
          </a:prstGeom>
        </p:spPr>
        <p:txBody>
          <a:bodyPr>
            <a:noAutofit/>
          </a:bodyPr>
          <a:lstStyle>
            <a:lvl1pPr marL="0" indent="0">
              <a:buNone/>
              <a:defRPr sz="1100" i="0">
                <a:solidFill>
                  <a:schemeClr val="accent2"/>
                </a:solidFill>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en-US" altLang="ko-KR" dirty="0"/>
              <a:t>* </a:t>
            </a:r>
            <a:r>
              <a:rPr lang="ko-KR" altLang="en-US" dirty="0"/>
              <a:t>캡션을 제외한 본문의 최소 사이즈는 </a:t>
            </a:r>
            <a:r>
              <a:rPr lang="en-US" altLang="ko-KR" dirty="0"/>
              <a:t>9pt</a:t>
            </a:r>
            <a:r>
              <a:rPr lang="ko-KR" altLang="en-US" dirty="0"/>
              <a:t>로 지정합니다</a:t>
            </a:r>
            <a:r>
              <a:rPr lang="en-US" altLang="ko-KR" dirty="0"/>
              <a:t>. </a:t>
            </a:r>
            <a:endParaRPr lang="ko-KR" altLang="en-US" dirty="0"/>
          </a:p>
        </p:txBody>
      </p:sp>
      <p:pic>
        <p:nvPicPr>
          <p:cNvPr id="11" name="그림 10">
            <a:extLst>
              <a:ext uri="{FF2B5EF4-FFF2-40B4-BE49-F238E27FC236}">
                <a16:creationId xmlns:a16="http://schemas.microsoft.com/office/drawing/2014/main" id="{D3D07FFA-EB9B-25EF-F30E-E8C29223292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06" t="27745" r="54871" b="60033"/>
          <a:stretch/>
        </p:blipFill>
        <p:spPr>
          <a:xfrm>
            <a:off x="-28431" y="5922680"/>
            <a:ext cx="804575" cy="972763"/>
          </a:xfrm>
          <a:prstGeom prst="rect">
            <a:avLst/>
          </a:prstGeom>
        </p:spPr>
      </p:pic>
    </p:spTree>
    <p:extLst>
      <p:ext uri="{BB962C8B-B14F-4D97-AF65-F5344CB8AC3E}">
        <p14:creationId xmlns:p14="http://schemas.microsoft.com/office/powerpoint/2010/main" val="4155340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사용자 지정 레이아웃">
    <p:spTree>
      <p:nvGrpSpPr>
        <p:cNvPr id="1" name=""/>
        <p:cNvGrpSpPr/>
        <p:nvPr/>
      </p:nvGrpSpPr>
      <p:grpSpPr>
        <a:xfrm>
          <a:off x="0" y="0"/>
          <a:ext cx="0" cy="0"/>
          <a:chOff x="0" y="0"/>
          <a:chExt cx="0" cy="0"/>
        </a:xfrm>
      </p:grpSpPr>
      <p:sp>
        <p:nvSpPr>
          <p:cNvPr id="12" name="슬라이드 번호 개체 틀 4"/>
          <p:cNvSpPr txBox="1">
            <a:spLocks/>
          </p:cNvSpPr>
          <p:nvPr userDrawn="1"/>
        </p:nvSpPr>
        <p:spPr>
          <a:xfrm>
            <a:off x="8340580" y="6576628"/>
            <a:ext cx="599443" cy="175376"/>
          </a:xfrm>
          <a:prstGeom prst="rect">
            <a:avLst/>
          </a:prstGeom>
        </p:spPr>
        <p:txBody>
          <a:bodyPr vert="horz" lIns="68580" tIns="34290" rIns="68580" bIns="3429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406B54D8-E494-4907-95B8-B99BBA5EBF30}" type="slidenum">
              <a:rPr lang="ko-KR" altLang="en-US" sz="800" smtClean="0">
                <a:solidFill>
                  <a:schemeClr val="tx1">
                    <a:lumMod val="50000"/>
                    <a:lumOff val="50000"/>
                  </a:schemeClr>
                </a:solidFill>
                <a:latin typeface="고려대학교B" panose="02020603020101020101" pitchFamily="18" charset="-127"/>
                <a:ea typeface="고려대학교B" panose="02020603020101020101" pitchFamily="18" charset="-127"/>
              </a:rPr>
              <a:t>‹#›</a:t>
            </a:fld>
            <a:r>
              <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rPr>
              <a:t> </a:t>
            </a:r>
            <a:r>
              <a:rPr lang="en-US" altLang="ko-KR" sz="800" dirty="0">
                <a:solidFill>
                  <a:schemeClr val="tx1">
                    <a:lumMod val="50000"/>
                    <a:lumOff val="50000"/>
                  </a:schemeClr>
                </a:solidFill>
                <a:latin typeface="고려대학교B" panose="02020603020101020101" pitchFamily="18" charset="-127"/>
                <a:ea typeface="고려대학교B" panose="02020603020101020101" pitchFamily="18" charset="-127"/>
              </a:rPr>
              <a:t>/ 20</a:t>
            </a:r>
            <a:endParaRPr lang="ko-KR" altLang="en-US" sz="10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sp>
        <p:nvSpPr>
          <p:cNvPr id="13" name="Picture Placeholder 2"/>
          <p:cNvSpPr>
            <a:spLocks noGrp="1"/>
          </p:cNvSpPr>
          <p:nvPr>
            <p:ph type="pic" idx="1" hasCustomPrompt="1"/>
          </p:nvPr>
        </p:nvSpPr>
        <p:spPr>
          <a:xfrm>
            <a:off x="4731654" y="1322937"/>
            <a:ext cx="4208368" cy="493484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2" name="그룹 31"/>
          <p:cNvGrpSpPr/>
          <p:nvPr userDrawn="1"/>
        </p:nvGrpSpPr>
        <p:grpSpPr>
          <a:xfrm>
            <a:off x="2" y="0"/>
            <a:ext cx="766761" cy="6858000"/>
            <a:chOff x="0" y="0"/>
            <a:chExt cx="766761" cy="6858000"/>
          </a:xfrm>
        </p:grpSpPr>
        <p:sp>
          <p:nvSpPr>
            <p:cNvPr id="33" name="직사각형 32"/>
            <p:cNvSpPr/>
            <p:nvPr userDrawn="1"/>
          </p:nvSpPr>
          <p:spPr>
            <a:xfrm>
              <a:off x="0" y="0"/>
              <a:ext cx="74771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34" name="그림 33"/>
            <p:cNvPicPr>
              <a:picLocks noChangeAspect="1"/>
            </p:cNvPicPr>
            <p:nvPr userDrawn="1"/>
          </p:nvPicPr>
          <p:blipFill rotWithShape="1">
            <a:blip r:embed="rId2" cstate="print">
              <a:extLst>
                <a:ext uri="{28A0092B-C50C-407E-A947-70E740481C1C}">
                  <a14:useLocalDpi xmlns:a14="http://schemas.microsoft.com/office/drawing/2010/main" val="0"/>
                </a:ext>
              </a:extLst>
            </a:blip>
            <a:srcRect l="15690" t="13695" r="70824" b="74083"/>
            <a:stretch/>
          </p:blipFill>
          <p:spPr>
            <a:xfrm>
              <a:off x="20103" y="5908185"/>
              <a:ext cx="746658" cy="949815"/>
            </a:xfrm>
            <a:prstGeom prst="rect">
              <a:avLst/>
            </a:prstGeom>
          </p:spPr>
        </p:pic>
      </p:grpSp>
      <p:sp>
        <p:nvSpPr>
          <p:cNvPr id="35" name="텍스트 개체 틀 9"/>
          <p:cNvSpPr>
            <a:spLocks noGrp="1"/>
          </p:cNvSpPr>
          <p:nvPr>
            <p:ph type="body" sz="quarter" idx="13" hasCustomPrompt="1"/>
          </p:nvPr>
        </p:nvSpPr>
        <p:spPr>
          <a:xfrm>
            <a:off x="901700" y="112972"/>
            <a:ext cx="6616701" cy="513443"/>
          </a:xfrm>
        </p:spPr>
        <p:txBody>
          <a:bodyPr>
            <a:noAutofit/>
          </a:bodyPr>
          <a:lstStyle>
            <a:lvl1pPr marL="0" indent="0" algn="l">
              <a:buNone/>
              <a:defRPr sz="3200" baseline="0">
                <a:solidFill>
                  <a:schemeClr val="tx1"/>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제목 </a:t>
            </a:r>
            <a:r>
              <a:rPr lang="en-US" altLang="ko-KR" dirty="0"/>
              <a:t>_ </a:t>
            </a:r>
            <a:r>
              <a:rPr lang="ko-KR" altLang="en-US" dirty="0"/>
              <a:t>고려대학교 </a:t>
            </a:r>
            <a:r>
              <a:rPr lang="en-US" altLang="ko-KR" dirty="0"/>
              <a:t>B 32pt</a:t>
            </a:r>
            <a:endParaRPr lang="ko-KR" altLang="en-US" dirty="0"/>
          </a:p>
        </p:txBody>
      </p:sp>
      <p:sp>
        <p:nvSpPr>
          <p:cNvPr id="36" name="텍스트 개체 틀 9"/>
          <p:cNvSpPr>
            <a:spLocks noGrp="1"/>
          </p:cNvSpPr>
          <p:nvPr>
            <p:ph type="body" sz="quarter" idx="14" hasCustomPrompt="1"/>
          </p:nvPr>
        </p:nvSpPr>
        <p:spPr>
          <a:xfrm>
            <a:off x="901700" y="672311"/>
            <a:ext cx="6616701" cy="256973"/>
          </a:xfrm>
        </p:spPr>
        <p:txBody>
          <a:bodyPr>
            <a:noAutofit/>
          </a:bodyPr>
          <a:lstStyle>
            <a:lvl1pPr marL="0" indent="0" algn="l">
              <a:buNone/>
              <a:defRPr sz="1800">
                <a:solidFill>
                  <a:schemeClr val="tx1">
                    <a:lumMod val="50000"/>
                    <a:lumOff val="50000"/>
                  </a:schemeClr>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추가 내용 </a:t>
            </a:r>
            <a:r>
              <a:rPr lang="ko-KR" altLang="en-US" dirty="0" err="1"/>
              <a:t>기재시</a:t>
            </a:r>
            <a:r>
              <a:rPr lang="ko-KR" altLang="en-US" dirty="0"/>
              <a:t> 고려대학교</a:t>
            </a:r>
            <a:r>
              <a:rPr lang="en-US" altLang="ko-KR" dirty="0"/>
              <a:t>B 18pt</a:t>
            </a:r>
            <a:endParaRPr lang="ko-KR" altLang="en-US" dirty="0"/>
          </a:p>
        </p:txBody>
      </p:sp>
      <p:sp>
        <p:nvSpPr>
          <p:cNvPr id="37" name="텍스트 개체 틀 9"/>
          <p:cNvSpPr>
            <a:spLocks noGrp="1"/>
          </p:cNvSpPr>
          <p:nvPr>
            <p:ph type="body" sz="quarter" idx="17" hasCustomPrompt="1"/>
          </p:nvPr>
        </p:nvSpPr>
        <p:spPr>
          <a:xfrm>
            <a:off x="901701" y="1322937"/>
            <a:ext cx="3675967" cy="1463806"/>
          </a:xfrm>
          <a:prstGeom prst="rect">
            <a:avLst/>
          </a:prstGeom>
        </p:spPr>
        <p:txBody>
          <a:bodyPr/>
          <a:lstStyle>
            <a:lvl1pPr marL="0" indent="0">
              <a:buNone/>
              <a:defRPr sz="1200">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ko-KR" altLang="en-US" dirty="0"/>
              <a:t>본 </a:t>
            </a:r>
            <a:r>
              <a:rPr lang="en-US" altLang="ko-KR" dirty="0"/>
              <a:t>PPT</a:t>
            </a:r>
            <a:r>
              <a:rPr lang="ko-KR" altLang="en-US" dirty="0"/>
              <a:t>는 고려대학교 서체를 기본으로 사용합니다</a:t>
            </a:r>
            <a:r>
              <a:rPr lang="en-US" altLang="ko-KR" dirty="0"/>
              <a:t>. </a:t>
            </a:r>
            <a:r>
              <a:rPr lang="ko-KR" altLang="en-US" dirty="0"/>
              <a:t>본문은 고려대학교</a:t>
            </a:r>
            <a:r>
              <a:rPr lang="en-US" altLang="ko-KR" dirty="0"/>
              <a:t>M </a:t>
            </a:r>
            <a:r>
              <a:rPr lang="ko-KR" altLang="en-US" dirty="0"/>
              <a:t>서체로 작업해 주시기 바랍니다</a:t>
            </a:r>
            <a:r>
              <a:rPr lang="en-US" altLang="ko-KR" dirty="0"/>
              <a:t>. </a:t>
            </a:r>
            <a:r>
              <a:rPr lang="ko-KR" altLang="en-US" dirty="0"/>
              <a:t>제목 </a:t>
            </a:r>
            <a:r>
              <a:rPr lang="en-US" altLang="ko-KR" dirty="0"/>
              <a:t>32pt, </a:t>
            </a:r>
            <a:r>
              <a:rPr lang="ko-KR" altLang="en-US" dirty="0"/>
              <a:t>소제목</a:t>
            </a:r>
            <a:r>
              <a:rPr lang="en-US" altLang="ko-KR" dirty="0"/>
              <a:t>18pt</a:t>
            </a:r>
            <a:r>
              <a:rPr lang="ko-KR" altLang="en-US" dirty="0"/>
              <a:t>는 지켜주시되 본문에 들어가는 내용의 서체 사이즈는 </a:t>
            </a:r>
            <a:r>
              <a:rPr lang="en-US" altLang="ko-KR" dirty="0"/>
              <a:t>14~9pt</a:t>
            </a:r>
            <a:r>
              <a:rPr lang="ko-KR" altLang="en-US" dirty="0"/>
              <a:t>에서 사용하시기 바랍니다</a:t>
            </a:r>
            <a:r>
              <a:rPr lang="en-US" altLang="ko-KR" dirty="0"/>
              <a:t>. </a:t>
            </a:r>
            <a:r>
              <a:rPr lang="ko-KR" altLang="en-US" dirty="0"/>
              <a:t>로고와 아이콘 및 단과대학 상징은 첨부한 이미지를 활용할 수 있습니다</a:t>
            </a:r>
            <a:r>
              <a:rPr lang="en-US" altLang="ko-KR" dirty="0"/>
              <a:t>. </a:t>
            </a:r>
          </a:p>
        </p:txBody>
      </p:sp>
      <p:sp>
        <p:nvSpPr>
          <p:cNvPr id="38" name="텍스트 개체 틀 9"/>
          <p:cNvSpPr>
            <a:spLocks noGrp="1"/>
          </p:cNvSpPr>
          <p:nvPr>
            <p:ph type="body" sz="quarter" idx="19" hasCustomPrompt="1"/>
          </p:nvPr>
        </p:nvSpPr>
        <p:spPr>
          <a:xfrm>
            <a:off x="901701" y="2580769"/>
            <a:ext cx="3675967" cy="205974"/>
          </a:xfrm>
          <a:prstGeom prst="rect">
            <a:avLst/>
          </a:prstGeom>
        </p:spPr>
        <p:txBody>
          <a:bodyPr>
            <a:noAutofit/>
          </a:bodyPr>
          <a:lstStyle>
            <a:lvl1pPr marL="0" indent="0">
              <a:buNone/>
              <a:defRPr sz="1100" i="0">
                <a:solidFill>
                  <a:schemeClr val="accent2"/>
                </a:solidFill>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en-US" altLang="ko-KR" dirty="0"/>
              <a:t>* </a:t>
            </a:r>
            <a:r>
              <a:rPr lang="ko-KR" altLang="en-US" dirty="0"/>
              <a:t>캡션을 제외한 본문의 최소 사이즈는 </a:t>
            </a:r>
            <a:r>
              <a:rPr lang="en-US" altLang="ko-KR" dirty="0"/>
              <a:t>9pt</a:t>
            </a:r>
            <a:r>
              <a:rPr lang="ko-KR" altLang="en-US" dirty="0"/>
              <a:t>로 지정합니다</a:t>
            </a:r>
            <a:r>
              <a:rPr lang="en-US" altLang="ko-KR" dirty="0"/>
              <a:t>. </a:t>
            </a:r>
            <a:endParaRPr lang="ko-KR" altLang="en-US" dirty="0"/>
          </a:p>
        </p:txBody>
      </p:sp>
      <p:sp>
        <p:nvSpPr>
          <p:cNvPr id="39" name="TextBox 38"/>
          <p:cNvSpPr txBox="1"/>
          <p:nvPr userDrawn="1"/>
        </p:nvSpPr>
        <p:spPr>
          <a:xfrm>
            <a:off x="747714" y="6560648"/>
            <a:ext cx="3101275" cy="215444"/>
          </a:xfrm>
          <a:prstGeom prst="rect">
            <a:avLst/>
          </a:prstGeom>
          <a:noFill/>
        </p:spPr>
        <p:txBody>
          <a:bodyPr wrap="square" rtlCol="0">
            <a:spAutoFit/>
          </a:bodyPr>
          <a:lstStyle/>
          <a:p>
            <a:pPr algn="ctr"/>
            <a:r>
              <a:rPr lang="en-US" altLang="ko-KR" sz="800" dirty="0">
                <a:solidFill>
                  <a:schemeClr val="tx1">
                    <a:lumMod val="50000"/>
                    <a:lumOff val="50000"/>
                  </a:schemeClr>
                </a:solidFill>
                <a:effectLst/>
                <a:latin typeface="고려대학교B" panose="02020603020101020101" pitchFamily="18" charset="-127"/>
                <a:ea typeface="고려대학교B" panose="02020603020101020101" pitchFamily="18" charset="-127"/>
              </a:rPr>
              <a:t>copyrightⓒ 2018 All rights reserved by</a:t>
            </a:r>
            <a:r>
              <a:rPr lang="en-US" altLang="ko-KR" sz="800" baseline="0" dirty="0">
                <a:solidFill>
                  <a:schemeClr val="tx1">
                    <a:lumMod val="50000"/>
                    <a:lumOff val="50000"/>
                  </a:schemeClr>
                </a:solidFill>
                <a:effectLst/>
                <a:latin typeface="고려대학교B" panose="02020603020101020101" pitchFamily="18" charset="-127"/>
                <a:ea typeface="고려대학교B" panose="02020603020101020101" pitchFamily="18" charset="-127"/>
              </a:rPr>
              <a:t> Korea University</a:t>
            </a:r>
            <a:endPar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pic>
        <p:nvPicPr>
          <p:cNvPr id="14" name="그림 13">
            <a:extLst>
              <a:ext uri="{FF2B5EF4-FFF2-40B4-BE49-F238E27FC236}">
                <a16:creationId xmlns:a16="http://schemas.microsoft.com/office/drawing/2014/main" id="{35784749-45F0-2B91-9E8B-C48E77130ED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06" t="27745" r="54871" b="60033"/>
          <a:stretch/>
        </p:blipFill>
        <p:spPr>
          <a:xfrm>
            <a:off x="-28431" y="5922680"/>
            <a:ext cx="804575" cy="972763"/>
          </a:xfrm>
          <a:prstGeom prst="rect">
            <a:avLst/>
          </a:prstGeom>
        </p:spPr>
      </p:pic>
    </p:spTree>
    <p:extLst>
      <p:ext uri="{BB962C8B-B14F-4D97-AF65-F5344CB8AC3E}">
        <p14:creationId xmlns:p14="http://schemas.microsoft.com/office/powerpoint/2010/main" val="1186306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사용자 지정 레이아웃">
    <p:spTree>
      <p:nvGrpSpPr>
        <p:cNvPr id="1" name=""/>
        <p:cNvGrpSpPr/>
        <p:nvPr/>
      </p:nvGrpSpPr>
      <p:grpSpPr>
        <a:xfrm>
          <a:off x="0" y="0"/>
          <a:ext cx="0" cy="0"/>
          <a:chOff x="0" y="0"/>
          <a:chExt cx="0" cy="0"/>
        </a:xfrm>
      </p:grpSpPr>
      <p:sp>
        <p:nvSpPr>
          <p:cNvPr id="12" name="슬라이드 번호 개체 틀 4"/>
          <p:cNvSpPr txBox="1">
            <a:spLocks/>
          </p:cNvSpPr>
          <p:nvPr userDrawn="1"/>
        </p:nvSpPr>
        <p:spPr>
          <a:xfrm>
            <a:off x="8340580" y="6576628"/>
            <a:ext cx="599443" cy="175376"/>
          </a:xfrm>
          <a:prstGeom prst="rect">
            <a:avLst/>
          </a:prstGeom>
        </p:spPr>
        <p:txBody>
          <a:bodyPr vert="horz" lIns="68580" tIns="34290" rIns="68580" bIns="3429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406B54D8-E494-4907-95B8-B99BBA5EBF30}" type="slidenum">
              <a:rPr lang="ko-KR" altLang="en-US" sz="800" smtClean="0">
                <a:solidFill>
                  <a:schemeClr val="tx1">
                    <a:lumMod val="50000"/>
                    <a:lumOff val="50000"/>
                  </a:schemeClr>
                </a:solidFill>
                <a:latin typeface="고려대학교B" panose="02020603020101020101" pitchFamily="18" charset="-127"/>
                <a:ea typeface="고려대학교B" panose="02020603020101020101" pitchFamily="18" charset="-127"/>
              </a:rPr>
              <a:t>‹#›</a:t>
            </a:fld>
            <a:r>
              <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rPr>
              <a:t> </a:t>
            </a:r>
            <a:r>
              <a:rPr lang="en-US" altLang="ko-KR" sz="800" dirty="0">
                <a:solidFill>
                  <a:schemeClr val="tx1">
                    <a:lumMod val="50000"/>
                    <a:lumOff val="50000"/>
                  </a:schemeClr>
                </a:solidFill>
                <a:latin typeface="고려대학교B" panose="02020603020101020101" pitchFamily="18" charset="-127"/>
                <a:ea typeface="고려대학교B" panose="02020603020101020101" pitchFamily="18" charset="-127"/>
              </a:rPr>
              <a:t>/ 20</a:t>
            </a:r>
            <a:endParaRPr lang="ko-KR" altLang="en-US" sz="10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sp>
        <p:nvSpPr>
          <p:cNvPr id="15" name="Picture Placeholder 2"/>
          <p:cNvSpPr>
            <a:spLocks noGrp="1"/>
          </p:cNvSpPr>
          <p:nvPr>
            <p:ph type="pic" idx="1" hasCustomPrompt="1"/>
          </p:nvPr>
        </p:nvSpPr>
        <p:spPr>
          <a:xfrm>
            <a:off x="0" y="1674203"/>
            <a:ext cx="9144000" cy="454498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6" name="그룹 15"/>
          <p:cNvGrpSpPr/>
          <p:nvPr userDrawn="1"/>
        </p:nvGrpSpPr>
        <p:grpSpPr>
          <a:xfrm>
            <a:off x="2" y="0"/>
            <a:ext cx="766761" cy="6858000"/>
            <a:chOff x="0" y="0"/>
            <a:chExt cx="766761" cy="6858000"/>
          </a:xfrm>
        </p:grpSpPr>
        <p:sp>
          <p:nvSpPr>
            <p:cNvPr id="17" name="직사각형 16"/>
            <p:cNvSpPr/>
            <p:nvPr userDrawn="1"/>
          </p:nvSpPr>
          <p:spPr>
            <a:xfrm>
              <a:off x="0" y="0"/>
              <a:ext cx="74771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23" name="그림 22"/>
            <p:cNvPicPr>
              <a:picLocks noChangeAspect="1"/>
            </p:cNvPicPr>
            <p:nvPr userDrawn="1"/>
          </p:nvPicPr>
          <p:blipFill rotWithShape="1">
            <a:blip r:embed="rId2" cstate="print">
              <a:extLst>
                <a:ext uri="{28A0092B-C50C-407E-A947-70E740481C1C}">
                  <a14:useLocalDpi xmlns:a14="http://schemas.microsoft.com/office/drawing/2010/main" val="0"/>
                </a:ext>
              </a:extLst>
            </a:blip>
            <a:srcRect l="15690" t="13695" r="70824" b="74083"/>
            <a:stretch/>
          </p:blipFill>
          <p:spPr>
            <a:xfrm>
              <a:off x="20103" y="5908185"/>
              <a:ext cx="746658" cy="949815"/>
            </a:xfrm>
            <a:prstGeom prst="rect">
              <a:avLst/>
            </a:prstGeom>
          </p:spPr>
        </p:pic>
      </p:grpSp>
      <p:sp>
        <p:nvSpPr>
          <p:cNvPr id="19" name="직사각형 18"/>
          <p:cNvSpPr/>
          <p:nvPr userDrawn="1"/>
        </p:nvSpPr>
        <p:spPr>
          <a:xfrm>
            <a:off x="4490353" y="1201214"/>
            <a:ext cx="4449668" cy="17272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텍스트 개체 틀 9"/>
          <p:cNvSpPr>
            <a:spLocks noGrp="1"/>
          </p:cNvSpPr>
          <p:nvPr>
            <p:ph type="body" sz="quarter" idx="19" hasCustomPrompt="1"/>
          </p:nvPr>
        </p:nvSpPr>
        <p:spPr>
          <a:xfrm>
            <a:off x="4620758" y="2534966"/>
            <a:ext cx="4137834" cy="182611"/>
          </a:xfrm>
          <a:prstGeom prst="rect">
            <a:avLst/>
          </a:prstGeom>
        </p:spPr>
        <p:txBody>
          <a:bodyPr>
            <a:noAutofit/>
          </a:bodyPr>
          <a:lstStyle>
            <a:lvl1pPr marL="0" indent="0">
              <a:buNone/>
              <a:defRPr sz="1100" i="0">
                <a:solidFill>
                  <a:schemeClr val="accent2"/>
                </a:solidFill>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en-US" altLang="ko-KR" dirty="0"/>
              <a:t>* </a:t>
            </a:r>
            <a:r>
              <a:rPr lang="ko-KR" altLang="en-US" dirty="0"/>
              <a:t>캡션을 제외한 본문의 최소 사이즈는 </a:t>
            </a:r>
            <a:r>
              <a:rPr lang="en-US" altLang="ko-KR" dirty="0"/>
              <a:t>9pt</a:t>
            </a:r>
            <a:r>
              <a:rPr lang="ko-KR" altLang="en-US" dirty="0"/>
              <a:t>로 지정합니다</a:t>
            </a:r>
            <a:r>
              <a:rPr lang="en-US" altLang="ko-KR" dirty="0"/>
              <a:t>. </a:t>
            </a:r>
            <a:endParaRPr lang="ko-KR" altLang="en-US" dirty="0"/>
          </a:p>
        </p:txBody>
      </p:sp>
      <p:sp>
        <p:nvSpPr>
          <p:cNvPr id="21" name="텍스트 개체 틀 9"/>
          <p:cNvSpPr>
            <a:spLocks noGrp="1"/>
          </p:cNvSpPr>
          <p:nvPr>
            <p:ph type="body" sz="quarter" idx="17" hasCustomPrompt="1"/>
          </p:nvPr>
        </p:nvSpPr>
        <p:spPr>
          <a:xfrm>
            <a:off x="4620758" y="1404101"/>
            <a:ext cx="4137834" cy="997004"/>
          </a:xfrm>
          <a:prstGeom prst="rect">
            <a:avLst/>
          </a:prstGeom>
        </p:spPr>
        <p:txBody>
          <a:bodyPr/>
          <a:lstStyle>
            <a:lvl1pPr marL="0" indent="0">
              <a:buNone/>
              <a:defRPr sz="1200">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ko-KR" altLang="en-US" dirty="0"/>
              <a:t>본 </a:t>
            </a:r>
            <a:r>
              <a:rPr lang="en-US" altLang="ko-KR" dirty="0"/>
              <a:t>PPT</a:t>
            </a:r>
            <a:r>
              <a:rPr lang="ko-KR" altLang="en-US" dirty="0"/>
              <a:t>는 고려대학교 서체를 기본으로 사용합니다</a:t>
            </a:r>
            <a:r>
              <a:rPr lang="en-US" altLang="ko-KR" dirty="0"/>
              <a:t>. </a:t>
            </a:r>
            <a:r>
              <a:rPr lang="ko-KR" altLang="en-US" dirty="0"/>
              <a:t>본문은 고려대학교</a:t>
            </a:r>
            <a:r>
              <a:rPr lang="en-US" altLang="ko-KR" dirty="0"/>
              <a:t>M </a:t>
            </a:r>
            <a:r>
              <a:rPr lang="ko-KR" altLang="en-US" dirty="0"/>
              <a:t>서체로 작업해 주시기 바랍니다</a:t>
            </a:r>
            <a:r>
              <a:rPr lang="en-US" altLang="ko-KR" dirty="0"/>
              <a:t>. </a:t>
            </a:r>
            <a:r>
              <a:rPr lang="ko-KR" altLang="en-US" dirty="0"/>
              <a:t>제목 </a:t>
            </a:r>
            <a:r>
              <a:rPr lang="en-US" altLang="ko-KR" dirty="0"/>
              <a:t>32pt, </a:t>
            </a:r>
            <a:r>
              <a:rPr lang="ko-KR" altLang="en-US" dirty="0"/>
              <a:t>소제목</a:t>
            </a:r>
            <a:r>
              <a:rPr lang="en-US" altLang="ko-KR" dirty="0"/>
              <a:t>18pt</a:t>
            </a:r>
            <a:r>
              <a:rPr lang="ko-KR" altLang="en-US" dirty="0"/>
              <a:t>는 지켜주시되 본문에 들어가는 내용의 서체 사이즈는 </a:t>
            </a:r>
            <a:r>
              <a:rPr lang="en-US" altLang="ko-KR" dirty="0"/>
              <a:t>14~9pt</a:t>
            </a:r>
            <a:r>
              <a:rPr lang="ko-KR" altLang="en-US" dirty="0"/>
              <a:t>에서 사용하시기 바랍니다</a:t>
            </a:r>
            <a:r>
              <a:rPr lang="en-US" altLang="ko-KR" dirty="0"/>
              <a:t>. </a:t>
            </a:r>
            <a:r>
              <a:rPr lang="ko-KR" altLang="en-US" dirty="0"/>
              <a:t>로고와 아이콘 및 단과대학 상징은 첨부한 이미지를 활용할 수 있습니다</a:t>
            </a:r>
            <a:r>
              <a:rPr lang="en-US" altLang="ko-KR" dirty="0"/>
              <a:t>. </a:t>
            </a:r>
          </a:p>
        </p:txBody>
      </p:sp>
      <p:sp>
        <p:nvSpPr>
          <p:cNvPr id="24" name="텍스트 개체 틀 9"/>
          <p:cNvSpPr>
            <a:spLocks noGrp="1"/>
          </p:cNvSpPr>
          <p:nvPr>
            <p:ph type="body" sz="quarter" idx="13" hasCustomPrompt="1"/>
          </p:nvPr>
        </p:nvSpPr>
        <p:spPr>
          <a:xfrm>
            <a:off x="901700" y="112972"/>
            <a:ext cx="6616701" cy="513443"/>
          </a:xfrm>
        </p:spPr>
        <p:txBody>
          <a:bodyPr>
            <a:noAutofit/>
          </a:bodyPr>
          <a:lstStyle>
            <a:lvl1pPr marL="0" indent="0" algn="l">
              <a:buNone/>
              <a:defRPr sz="3200" baseline="0">
                <a:solidFill>
                  <a:schemeClr val="tx1"/>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제목 </a:t>
            </a:r>
            <a:r>
              <a:rPr lang="en-US" altLang="ko-KR" dirty="0"/>
              <a:t>_ </a:t>
            </a:r>
            <a:r>
              <a:rPr lang="ko-KR" altLang="en-US" dirty="0"/>
              <a:t>고려대학교 </a:t>
            </a:r>
            <a:r>
              <a:rPr lang="en-US" altLang="ko-KR" dirty="0"/>
              <a:t>B 32pt</a:t>
            </a:r>
            <a:endParaRPr lang="ko-KR" altLang="en-US" dirty="0"/>
          </a:p>
        </p:txBody>
      </p:sp>
      <p:sp>
        <p:nvSpPr>
          <p:cNvPr id="25" name="텍스트 개체 틀 9"/>
          <p:cNvSpPr>
            <a:spLocks noGrp="1"/>
          </p:cNvSpPr>
          <p:nvPr>
            <p:ph type="body" sz="quarter" idx="14" hasCustomPrompt="1"/>
          </p:nvPr>
        </p:nvSpPr>
        <p:spPr>
          <a:xfrm>
            <a:off x="901700" y="672311"/>
            <a:ext cx="6616701" cy="256973"/>
          </a:xfrm>
        </p:spPr>
        <p:txBody>
          <a:bodyPr>
            <a:noAutofit/>
          </a:bodyPr>
          <a:lstStyle>
            <a:lvl1pPr marL="0" indent="0" algn="l">
              <a:buNone/>
              <a:defRPr sz="1800">
                <a:solidFill>
                  <a:schemeClr val="tx1">
                    <a:lumMod val="50000"/>
                    <a:lumOff val="50000"/>
                  </a:schemeClr>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추가 내용 </a:t>
            </a:r>
            <a:r>
              <a:rPr lang="ko-KR" altLang="en-US" dirty="0" err="1"/>
              <a:t>기재시</a:t>
            </a:r>
            <a:r>
              <a:rPr lang="ko-KR" altLang="en-US" dirty="0"/>
              <a:t> 고려대학교</a:t>
            </a:r>
            <a:r>
              <a:rPr lang="en-US" altLang="ko-KR" dirty="0"/>
              <a:t>B 18pt</a:t>
            </a:r>
            <a:endParaRPr lang="ko-KR" altLang="en-US" dirty="0"/>
          </a:p>
        </p:txBody>
      </p:sp>
      <p:sp>
        <p:nvSpPr>
          <p:cNvPr id="26" name="TextBox 25"/>
          <p:cNvSpPr txBox="1"/>
          <p:nvPr userDrawn="1"/>
        </p:nvSpPr>
        <p:spPr>
          <a:xfrm>
            <a:off x="747714" y="6560648"/>
            <a:ext cx="3101275" cy="215444"/>
          </a:xfrm>
          <a:prstGeom prst="rect">
            <a:avLst/>
          </a:prstGeom>
          <a:noFill/>
        </p:spPr>
        <p:txBody>
          <a:bodyPr wrap="square" rtlCol="0">
            <a:spAutoFit/>
          </a:bodyPr>
          <a:lstStyle/>
          <a:p>
            <a:pPr algn="ctr"/>
            <a:r>
              <a:rPr lang="en-US" altLang="ko-KR" sz="800" dirty="0">
                <a:solidFill>
                  <a:schemeClr val="tx1">
                    <a:lumMod val="50000"/>
                    <a:lumOff val="50000"/>
                  </a:schemeClr>
                </a:solidFill>
                <a:effectLst/>
                <a:latin typeface="고려대학교B" panose="02020603020101020101" pitchFamily="18" charset="-127"/>
                <a:ea typeface="고려대학교B" panose="02020603020101020101" pitchFamily="18" charset="-127"/>
              </a:rPr>
              <a:t>copyrightⓒ 2018 All rights reserved by</a:t>
            </a:r>
            <a:r>
              <a:rPr lang="en-US" altLang="ko-KR" sz="800" baseline="0" dirty="0">
                <a:solidFill>
                  <a:schemeClr val="tx1">
                    <a:lumMod val="50000"/>
                    <a:lumOff val="50000"/>
                  </a:schemeClr>
                </a:solidFill>
                <a:effectLst/>
                <a:latin typeface="고려대학교B" panose="02020603020101020101" pitchFamily="18" charset="-127"/>
                <a:ea typeface="고려대학교B" panose="02020603020101020101" pitchFamily="18" charset="-127"/>
              </a:rPr>
              <a:t> Korea University</a:t>
            </a:r>
            <a:endPar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pic>
        <p:nvPicPr>
          <p:cNvPr id="13" name="그림 12">
            <a:extLst>
              <a:ext uri="{FF2B5EF4-FFF2-40B4-BE49-F238E27FC236}">
                <a16:creationId xmlns:a16="http://schemas.microsoft.com/office/drawing/2014/main" id="{72CCF8D2-E395-BB7F-3B53-2E0784F595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06" t="27745" r="54871" b="60033"/>
          <a:stretch/>
        </p:blipFill>
        <p:spPr>
          <a:xfrm>
            <a:off x="-28431" y="5922680"/>
            <a:ext cx="804575" cy="972763"/>
          </a:xfrm>
          <a:prstGeom prst="rect">
            <a:avLst/>
          </a:prstGeom>
        </p:spPr>
      </p:pic>
    </p:spTree>
    <p:extLst>
      <p:ext uri="{BB962C8B-B14F-4D97-AF65-F5344CB8AC3E}">
        <p14:creationId xmlns:p14="http://schemas.microsoft.com/office/powerpoint/2010/main" val="582408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사용자 지정 레이아웃">
    <p:spTree>
      <p:nvGrpSpPr>
        <p:cNvPr id="1" name=""/>
        <p:cNvGrpSpPr/>
        <p:nvPr/>
      </p:nvGrpSpPr>
      <p:grpSpPr>
        <a:xfrm>
          <a:off x="0" y="0"/>
          <a:ext cx="0" cy="0"/>
          <a:chOff x="0" y="0"/>
          <a:chExt cx="0" cy="0"/>
        </a:xfrm>
      </p:grpSpPr>
      <p:sp>
        <p:nvSpPr>
          <p:cNvPr id="12" name="슬라이드 번호 개체 틀 4"/>
          <p:cNvSpPr txBox="1">
            <a:spLocks/>
          </p:cNvSpPr>
          <p:nvPr userDrawn="1"/>
        </p:nvSpPr>
        <p:spPr>
          <a:xfrm>
            <a:off x="8340580" y="6576628"/>
            <a:ext cx="599443" cy="175376"/>
          </a:xfrm>
          <a:prstGeom prst="rect">
            <a:avLst/>
          </a:prstGeom>
        </p:spPr>
        <p:txBody>
          <a:bodyPr vert="horz" lIns="68580" tIns="34290" rIns="68580" bIns="3429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406B54D8-E494-4907-95B8-B99BBA5EBF30}" type="slidenum">
              <a:rPr lang="ko-KR" altLang="en-US" sz="800" smtClean="0">
                <a:solidFill>
                  <a:schemeClr val="tx1">
                    <a:lumMod val="50000"/>
                    <a:lumOff val="50000"/>
                  </a:schemeClr>
                </a:solidFill>
                <a:latin typeface="고려대학교B" panose="02020603020101020101" pitchFamily="18" charset="-127"/>
                <a:ea typeface="고려대학교B" panose="02020603020101020101" pitchFamily="18" charset="-127"/>
              </a:rPr>
              <a:t>‹#›</a:t>
            </a:fld>
            <a:r>
              <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rPr>
              <a:t> </a:t>
            </a:r>
            <a:r>
              <a:rPr lang="en-US" altLang="ko-KR" sz="800" dirty="0">
                <a:solidFill>
                  <a:schemeClr val="tx1">
                    <a:lumMod val="50000"/>
                    <a:lumOff val="50000"/>
                  </a:schemeClr>
                </a:solidFill>
                <a:latin typeface="고려대학교B" panose="02020603020101020101" pitchFamily="18" charset="-127"/>
                <a:ea typeface="고려대학교B" panose="02020603020101020101" pitchFamily="18" charset="-127"/>
              </a:rPr>
              <a:t>/ 20</a:t>
            </a:r>
            <a:endParaRPr lang="ko-KR" altLang="en-US" sz="10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sp>
        <p:nvSpPr>
          <p:cNvPr id="15" name="Picture Placeholder 2"/>
          <p:cNvSpPr>
            <a:spLocks noGrp="1"/>
          </p:cNvSpPr>
          <p:nvPr>
            <p:ph type="pic" idx="16" hasCustomPrompt="1"/>
          </p:nvPr>
        </p:nvSpPr>
        <p:spPr>
          <a:xfrm>
            <a:off x="901700" y="3468918"/>
            <a:ext cx="3963579" cy="27339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7" hasCustomPrompt="1"/>
          </p:nvPr>
        </p:nvSpPr>
        <p:spPr>
          <a:xfrm>
            <a:off x="5104517" y="1412645"/>
            <a:ext cx="3737925" cy="47902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텍스트 개체 틀 9"/>
          <p:cNvSpPr>
            <a:spLocks noGrp="1"/>
          </p:cNvSpPr>
          <p:nvPr>
            <p:ph type="body" sz="quarter" idx="18" hasCustomPrompt="1"/>
          </p:nvPr>
        </p:nvSpPr>
        <p:spPr>
          <a:xfrm>
            <a:off x="901702" y="1401969"/>
            <a:ext cx="3963578" cy="1245981"/>
          </a:xfrm>
          <a:prstGeom prst="rect">
            <a:avLst/>
          </a:prstGeom>
        </p:spPr>
        <p:txBody>
          <a:bodyPr/>
          <a:lstStyle>
            <a:lvl1pPr marL="0" indent="0">
              <a:buNone/>
              <a:defRPr sz="1200">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ko-KR" altLang="en-US" dirty="0"/>
              <a:t>본 </a:t>
            </a:r>
            <a:r>
              <a:rPr lang="en-US" altLang="ko-KR" dirty="0"/>
              <a:t>PPT</a:t>
            </a:r>
            <a:r>
              <a:rPr lang="ko-KR" altLang="en-US" dirty="0"/>
              <a:t>는 고려대학교 서체를 기본으로 사용합니다</a:t>
            </a:r>
            <a:r>
              <a:rPr lang="en-US" altLang="ko-KR" dirty="0"/>
              <a:t>. </a:t>
            </a:r>
            <a:r>
              <a:rPr lang="ko-KR" altLang="en-US" dirty="0"/>
              <a:t>본문은 고려대학교</a:t>
            </a:r>
            <a:r>
              <a:rPr lang="en-US" altLang="ko-KR" dirty="0"/>
              <a:t>M </a:t>
            </a:r>
            <a:r>
              <a:rPr lang="ko-KR" altLang="en-US" dirty="0"/>
              <a:t>서체로 작업해 주시기 바랍니다</a:t>
            </a:r>
            <a:r>
              <a:rPr lang="en-US" altLang="ko-KR" dirty="0"/>
              <a:t>. </a:t>
            </a:r>
            <a:r>
              <a:rPr lang="ko-KR" altLang="en-US" dirty="0"/>
              <a:t>제목 </a:t>
            </a:r>
            <a:r>
              <a:rPr lang="en-US" altLang="ko-KR" dirty="0"/>
              <a:t>32pt, </a:t>
            </a:r>
            <a:r>
              <a:rPr lang="ko-KR" altLang="en-US" dirty="0"/>
              <a:t>소제목</a:t>
            </a:r>
            <a:r>
              <a:rPr lang="en-US" altLang="ko-KR" dirty="0"/>
              <a:t>18pt</a:t>
            </a:r>
            <a:r>
              <a:rPr lang="ko-KR" altLang="en-US" dirty="0"/>
              <a:t>는 지켜주시되 본문에 들어가는 내용의 서체 사이즈는 </a:t>
            </a:r>
            <a:r>
              <a:rPr lang="en-US" altLang="ko-KR" dirty="0"/>
              <a:t>14~9pt</a:t>
            </a:r>
            <a:r>
              <a:rPr lang="ko-KR" altLang="en-US" dirty="0"/>
              <a:t>에서 사용하시기 바랍니다</a:t>
            </a:r>
            <a:r>
              <a:rPr lang="en-US" altLang="ko-KR" dirty="0"/>
              <a:t>. </a:t>
            </a:r>
            <a:r>
              <a:rPr lang="ko-KR" altLang="en-US" dirty="0"/>
              <a:t>로고와 아이콘 및 단과대학 상징은 첨부한 이미지를 활용할 수 있습니다</a:t>
            </a:r>
            <a:r>
              <a:rPr lang="en-US" altLang="ko-KR" dirty="0"/>
              <a:t>. </a:t>
            </a:r>
          </a:p>
        </p:txBody>
      </p:sp>
      <p:sp>
        <p:nvSpPr>
          <p:cNvPr id="21" name="텍스트 개체 틀 9"/>
          <p:cNvSpPr>
            <a:spLocks noGrp="1"/>
          </p:cNvSpPr>
          <p:nvPr>
            <p:ph type="body" sz="quarter" idx="19" hasCustomPrompt="1"/>
          </p:nvPr>
        </p:nvSpPr>
        <p:spPr>
          <a:xfrm>
            <a:off x="901700" y="2742571"/>
            <a:ext cx="3963579" cy="495933"/>
          </a:xfrm>
          <a:prstGeom prst="rect">
            <a:avLst/>
          </a:prstGeom>
        </p:spPr>
        <p:txBody>
          <a:bodyPr>
            <a:noAutofit/>
          </a:bodyPr>
          <a:lstStyle>
            <a:lvl1pPr marL="0" indent="0">
              <a:buNone/>
              <a:defRPr sz="1100" i="0">
                <a:solidFill>
                  <a:schemeClr val="accent2"/>
                </a:solidFill>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en-US" altLang="ko-KR" dirty="0"/>
              <a:t>* </a:t>
            </a:r>
            <a:r>
              <a:rPr lang="ko-KR" altLang="en-US" dirty="0"/>
              <a:t>캡션을 제외한 본문의 최소 사이즈는 </a:t>
            </a:r>
            <a:r>
              <a:rPr lang="en-US" altLang="ko-KR" dirty="0"/>
              <a:t>9pt</a:t>
            </a:r>
            <a:r>
              <a:rPr lang="ko-KR" altLang="en-US" dirty="0"/>
              <a:t>로 지정합니다</a:t>
            </a:r>
            <a:r>
              <a:rPr lang="en-US" altLang="ko-KR" dirty="0"/>
              <a:t>. </a:t>
            </a:r>
            <a:endParaRPr lang="ko-KR" altLang="en-US" dirty="0"/>
          </a:p>
        </p:txBody>
      </p:sp>
      <p:grpSp>
        <p:nvGrpSpPr>
          <p:cNvPr id="16" name="그룹 15"/>
          <p:cNvGrpSpPr/>
          <p:nvPr userDrawn="1"/>
        </p:nvGrpSpPr>
        <p:grpSpPr>
          <a:xfrm>
            <a:off x="2" y="0"/>
            <a:ext cx="766761" cy="6858000"/>
            <a:chOff x="0" y="0"/>
            <a:chExt cx="766761" cy="6858000"/>
          </a:xfrm>
        </p:grpSpPr>
        <p:sp>
          <p:nvSpPr>
            <p:cNvPr id="17" name="직사각형 16"/>
            <p:cNvSpPr/>
            <p:nvPr userDrawn="1"/>
          </p:nvSpPr>
          <p:spPr>
            <a:xfrm>
              <a:off x="0" y="0"/>
              <a:ext cx="74771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23" name="그림 22"/>
            <p:cNvPicPr>
              <a:picLocks noChangeAspect="1"/>
            </p:cNvPicPr>
            <p:nvPr userDrawn="1"/>
          </p:nvPicPr>
          <p:blipFill rotWithShape="1">
            <a:blip r:embed="rId2" cstate="print">
              <a:extLst>
                <a:ext uri="{28A0092B-C50C-407E-A947-70E740481C1C}">
                  <a14:useLocalDpi xmlns:a14="http://schemas.microsoft.com/office/drawing/2010/main" val="0"/>
                </a:ext>
              </a:extLst>
            </a:blip>
            <a:srcRect l="15690" t="13695" r="70824" b="74083"/>
            <a:stretch/>
          </p:blipFill>
          <p:spPr>
            <a:xfrm>
              <a:off x="20103" y="5908185"/>
              <a:ext cx="746658" cy="949815"/>
            </a:xfrm>
            <a:prstGeom prst="rect">
              <a:avLst/>
            </a:prstGeom>
          </p:spPr>
        </p:pic>
      </p:grpSp>
      <p:sp>
        <p:nvSpPr>
          <p:cNvPr id="24" name="텍스트 개체 틀 9"/>
          <p:cNvSpPr>
            <a:spLocks noGrp="1"/>
          </p:cNvSpPr>
          <p:nvPr>
            <p:ph type="body" sz="quarter" idx="20" hasCustomPrompt="1"/>
          </p:nvPr>
        </p:nvSpPr>
        <p:spPr>
          <a:xfrm>
            <a:off x="901700" y="112972"/>
            <a:ext cx="6616701" cy="513443"/>
          </a:xfrm>
        </p:spPr>
        <p:txBody>
          <a:bodyPr>
            <a:noAutofit/>
          </a:bodyPr>
          <a:lstStyle>
            <a:lvl1pPr marL="0" indent="0" algn="l">
              <a:buNone/>
              <a:defRPr sz="3200" baseline="0">
                <a:solidFill>
                  <a:schemeClr val="tx1"/>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제목 </a:t>
            </a:r>
            <a:r>
              <a:rPr lang="en-US" altLang="ko-KR" dirty="0"/>
              <a:t>_ </a:t>
            </a:r>
            <a:r>
              <a:rPr lang="ko-KR" altLang="en-US" dirty="0"/>
              <a:t>고려대학교 </a:t>
            </a:r>
            <a:r>
              <a:rPr lang="en-US" altLang="ko-KR" dirty="0"/>
              <a:t>B 32pt</a:t>
            </a:r>
            <a:endParaRPr lang="ko-KR" altLang="en-US" dirty="0"/>
          </a:p>
        </p:txBody>
      </p:sp>
      <p:sp>
        <p:nvSpPr>
          <p:cNvPr id="25" name="텍스트 개체 틀 9"/>
          <p:cNvSpPr>
            <a:spLocks noGrp="1"/>
          </p:cNvSpPr>
          <p:nvPr>
            <p:ph type="body" sz="quarter" idx="21" hasCustomPrompt="1"/>
          </p:nvPr>
        </p:nvSpPr>
        <p:spPr>
          <a:xfrm>
            <a:off x="901700" y="672311"/>
            <a:ext cx="6616701" cy="256973"/>
          </a:xfrm>
        </p:spPr>
        <p:txBody>
          <a:bodyPr>
            <a:noAutofit/>
          </a:bodyPr>
          <a:lstStyle>
            <a:lvl1pPr marL="0" indent="0" algn="l">
              <a:buNone/>
              <a:defRPr sz="1800">
                <a:solidFill>
                  <a:schemeClr val="tx1">
                    <a:lumMod val="50000"/>
                    <a:lumOff val="50000"/>
                  </a:schemeClr>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추가 내용 </a:t>
            </a:r>
            <a:r>
              <a:rPr lang="ko-KR" altLang="en-US" dirty="0" err="1"/>
              <a:t>기재시</a:t>
            </a:r>
            <a:r>
              <a:rPr lang="ko-KR" altLang="en-US" dirty="0"/>
              <a:t> 고려대학교</a:t>
            </a:r>
            <a:r>
              <a:rPr lang="en-US" altLang="ko-KR" dirty="0"/>
              <a:t>B 18pt</a:t>
            </a:r>
            <a:endParaRPr lang="ko-KR" altLang="en-US" dirty="0"/>
          </a:p>
        </p:txBody>
      </p:sp>
      <p:sp>
        <p:nvSpPr>
          <p:cNvPr id="26" name="TextBox 25"/>
          <p:cNvSpPr txBox="1"/>
          <p:nvPr userDrawn="1"/>
        </p:nvSpPr>
        <p:spPr>
          <a:xfrm>
            <a:off x="747714" y="6560648"/>
            <a:ext cx="3101275" cy="215444"/>
          </a:xfrm>
          <a:prstGeom prst="rect">
            <a:avLst/>
          </a:prstGeom>
          <a:noFill/>
        </p:spPr>
        <p:txBody>
          <a:bodyPr wrap="square" rtlCol="0">
            <a:spAutoFit/>
          </a:bodyPr>
          <a:lstStyle/>
          <a:p>
            <a:pPr algn="ctr"/>
            <a:r>
              <a:rPr lang="en-US" altLang="ko-KR" sz="800" dirty="0">
                <a:solidFill>
                  <a:schemeClr val="tx1">
                    <a:lumMod val="50000"/>
                    <a:lumOff val="50000"/>
                  </a:schemeClr>
                </a:solidFill>
                <a:effectLst/>
                <a:latin typeface="고려대학교B" panose="02020603020101020101" pitchFamily="18" charset="-127"/>
                <a:ea typeface="고려대학교B" panose="02020603020101020101" pitchFamily="18" charset="-127"/>
              </a:rPr>
              <a:t>copyrightⓒ 2018 All rights reserved by</a:t>
            </a:r>
            <a:r>
              <a:rPr lang="en-US" altLang="ko-KR" sz="800" baseline="0" dirty="0">
                <a:solidFill>
                  <a:schemeClr val="tx1">
                    <a:lumMod val="50000"/>
                    <a:lumOff val="50000"/>
                  </a:schemeClr>
                </a:solidFill>
                <a:effectLst/>
                <a:latin typeface="고려대학교B" panose="02020603020101020101" pitchFamily="18" charset="-127"/>
                <a:ea typeface="고려대학교B" panose="02020603020101020101" pitchFamily="18" charset="-127"/>
              </a:rPr>
              <a:t> Korea University</a:t>
            </a:r>
            <a:endPar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pic>
        <p:nvPicPr>
          <p:cNvPr id="13" name="그림 12">
            <a:extLst>
              <a:ext uri="{FF2B5EF4-FFF2-40B4-BE49-F238E27FC236}">
                <a16:creationId xmlns:a16="http://schemas.microsoft.com/office/drawing/2014/main" id="{A22D1C6E-3D09-7DFE-FF59-4FE1451F595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06" t="27745" r="54871" b="60033"/>
          <a:stretch/>
        </p:blipFill>
        <p:spPr>
          <a:xfrm>
            <a:off x="-28431" y="5922680"/>
            <a:ext cx="804575" cy="972763"/>
          </a:xfrm>
          <a:prstGeom prst="rect">
            <a:avLst/>
          </a:prstGeom>
        </p:spPr>
      </p:pic>
    </p:spTree>
    <p:extLst>
      <p:ext uri="{BB962C8B-B14F-4D97-AF65-F5344CB8AC3E}">
        <p14:creationId xmlns:p14="http://schemas.microsoft.com/office/powerpoint/2010/main" val="1129091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사용자 지정 레이아웃">
    <p:spTree>
      <p:nvGrpSpPr>
        <p:cNvPr id="1" name=""/>
        <p:cNvGrpSpPr/>
        <p:nvPr/>
      </p:nvGrpSpPr>
      <p:grpSpPr>
        <a:xfrm>
          <a:off x="0" y="0"/>
          <a:ext cx="0" cy="0"/>
          <a:chOff x="0" y="0"/>
          <a:chExt cx="0" cy="0"/>
        </a:xfrm>
      </p:grpSpPr>
      <p:sp>
        <p:nvSpPr>
          <p:cNvPr id="12" name="슬라이드 번호 개체 틀 4"/>
          <p:cNvSpPr txBox="1">
            <a:spLocks/>
          </p:cNvSpPr>
          <p:nvPr userDrawn="1"/>
        </p:nvSpPr>
        <p:spPr>
          <a:xfrm>
            <a:off x="8340580" y="6576628"/>
            <a:ext cx="599443" cy="175376"/>
          </a:xfrm>
          <a:prstGeom prst="rect">
            <a:avLst/>
          </a:prstGeom>
        </p:spPr>
        <p:txBody>
          <a:bodyPr vert="horz" lIns="68580" tIns="34290" rIns="68580" bIns="3429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406B54D8-E494-4907-95B8-B99BBA5EBF30}" type="slidenum">
              <a:rPr lang="ko-KR" altLang="en-US" sz="800" smtClean="0">
                <a:solidFill>
                  <a:schemeClr val="tx1">
                    <a:lumMod val="50000"/>
                    <a:lumOff val="50000"/>
                  </a:schemeClr>
                </a:solidFill>
                <a:latin typeface="고려대학교B" panose="02020603020101020101" pitchFamily="18" charset="-127"/>
                <a:ea typeface="고려대학교B" panose="02020603020101020101" pitchFamily="18" charset="-127"/>
              </a:rPr>
              <a:t>‹#›</a:t>
            </a:fld>
            <a:r>
              <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rPr>
              <a:t> </a:t>
            </a:r>
            <a:r>
              <a:rPr lang="en-US" altLang="ko-KR" sz="800" dirty="0">
                <a:solidFill>
                  <a:schemeClr val="tx1">
                    <a:lumMod val="50000"/>
                    <a:lumOff val="50000"/>
                  </a:schemeClr>
                </a:solidFill>
                <a:latin typeface="고려대학교B" panose="02020603020101020101" pitchFamily="18" charset="-127"/>
                <a:ea typeface="고려대학교B" panose="02020603020101020101" pitchFamily="18" charset="-127"/>
              </a:rPr>
              <a:t>/ 20</a:t>
            </a:r>
            <a:endParaRPr lang="ko-KR" altLang="en-US" sz="10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sp>
        <p:nvSpPr>
          <p:cNvPr id="16" name="텍스트 개체 틀 9"/>
          <p:cNvSpPr>
            <a:spLocks noGrp="1"/>
          </p:cNvSpPr>
          <p:nvPr>
            <p:ph type="body" sz="quarter" idx="17" hasCustomPrompt="1"/>
          </p:nvPr>
        </p:nvSpPr>
        <p:spPr>
          <a:xfrm>
            <a:off x="916193" y="1258013"/>
            <a:ext cx="2881777" cy="1374859"/>
          </a:xfrm>
          <a:prstGeom prst="rect">
            <a:avLst/>
          </a:prstGeom>
        </p:spPr>
        <p:txBody>
          <a:bodyPr/>
          <a:lstStyle>
            <a:lvl1pPr marL="0" indent="0">
              <a:buNone/>
              <a:defRPr sz="1200">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ko-KR" altLang="en-US" dirty="0"/>
              <a:t>본 </a:t>
            </a:r>
            <a:r>
              <a:rPr lang="en-US" altLang="ko-KR" dirty="0"/>
              <a:t>PPT</a:t>
            </a:r>
            <a:r>
              <a:rPr lang="ko-KR" altLang="en-US" dirty="0"/>
              <a:t>는 고려대학교 서체를 기본으로 사용합니다</a:t>
            </a:r>
            <a:r>
              <a:rPr lang="en-US" altLang="ko-KR" dirty="0"/>
              <a:t>. </a:t>
            </a:r>
            <a:r>
              <a:rPr lang="ko-KR" altLang="en-US" dirty="0"/>
              <a:t>본문은 고려대학교</a:t>
            </a:r>
            <a:r>
              <a:rPr lang="en-US" altLang="ko-KR" dirty="0"/>
              <a:t>M </a:t>
            </a:r>
            <a:r>
              <a:rPr lang="ko-KR" altLang="en-US" dirty="0"/>
              <a:t>서체로 작업해 주시기 바랍니다</a:t>
            </a:r>
            <a:r>
              <a:rPr lang="en-US" altLang="ko-KR" dirty="0"/>
              <a:t>. </a:t>
            </a:r>
            <a:r>
              <a:rPr lang="ko-KR" altLang="en-US" dirty="0"/>
              <a:t>제목 </a:t>
            </a:r>
            <a:r>
              <a:rPr lang="en-US" altLang="ko-KR" dirty="0"/>
              <a:t>32pt, </a:t>
            </a:r>
            <a:r>
              <a:rPr lang="ko-KR" altLang="en-US" dirty="0"/>
              <a:t>소제목</a:t>
            </a:r>
            <a:r>
              <a:rPr lang="en-US" altLang="ko-KR" dirty="0"/>
              <a:t>18pt</a:t>
            </a:r>
            <a:r>
              <a:rPr lang="ko-KR" altLang="en-US" dirty="0"/>
              <a:t>는 지켜주시되 본문에 들어가는 내용의 서체 사이즈는 </a:t>
            </a:r>
            <a:r>
              <a:rPr lang="en-US" altLang="ko-KR" dirty="0"/>
              <a:t>14~9pt</a:t>
            </a:r>
            <a:r>
              <a:rPr lang="ko-KR" altLang="en-US" dirty="0"/>
              <a:t>에서 사용하시기 바랍니다</a:t>
            </a:r>
            <a:r>
              <a:rPr lang="en-US" altLang="ko-KR" dirty="0"/>
              <a:t>. </a:t>
            </a:r>
            <a:r>
              <a:rPr lang="ko-KR" altLang="en-US" dirty="0"/>
              <a:t>로고와 아이콘 및 단과대학 상징은 첨부한 이미지를 활용할 수 있습니다</a:t>
            </a:r>
            <a:r>
              <a:rPr lang="en-US" altLang="ko-KR" dirty="0"/>
              <a:t>. </a:t>
            </a:r>
          </a:p>
        </p:txBody>
      </p:sp>
      <p:sp>
        <p:nvSpPr>
          <p:cNvPr id="17" name="텍스트 개체 틀 9"/>
          <p:cNvSpPr>
            <a:spLocks noGrp="1"/>
          </p:cNvSpPr>
          <p:nvPr>
            <p:ph type="body" sz="quarter" idx="19" hasCustomPrompt="1"/>
          </p:nvPr>
        </p:nvSpPr>
        <p:spPr>
          <a:xfrm>
            <a:off x="901700" y="2764939"/>
            <a:ext cx="2896269" cy="393335"/>
          </a:xfrm>
          <a:prstGeom prst="rect">
            <a:avLst/>
          </a:prstGeom>
        </p:spPr>
        <p:txBody>
          <a:bodyPr>
            <a:noAutofit/>
          </a:bodyPr>
          <a:lstStyle>
            <a:lvl1pPr marL="0" indent="0">
              <a:buNone/>
              <a:defRPr sz="1100" i="0">
                <a:solidFill>
                  <a:schemeClr val="accent2"/>
                </a:solidFill>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en-US" altLang="ko-KR" dirty="0"/>
              <a:t>* </a:t>
            </a:r>
            <a:r>
              <a:rPr lang="ko-KR" altLang="en-US" dirty="0"/>
              <a:t>캡션을 제외한 본문의 최소 사이즈는 </a:t>
            </a:r>
            <a:r>
              <a:rPr lang="en-US" altLang="ko-KR" dirty="0"/>
              <a:t>9pt</a:t>
            </a:r>
            <a:r>
              <a:rPr lang="ko-KR" altLang="en-US" dirty="0"/>
              <a:t>로 지정합니다</a:t>
            </a:r>
            <a:r>
              <a:rPr lang="en-US" altLang="ko-KR" dirty="0"/>
              <a:t>. </a:t>
            </a:r>
            <a:endParaRPr lang="ko-KR" altLang="en-US" dirty="0"/>
          </a:p>
        </p:txBody>
      </p:sp>
      <p:sp>
        <p:nvSpPr>
          <p:cNvPr id="15" name="Picture Placeholder 2"/>
          <p:cNvSpPr>
            <a:spLocks noGrp="1"/>
          </p:cNvSpPr>
          <p:nvPr>
            <p:ph type="pic" idx="20" hasCustomPrompt="1"/>
          </p:nvPr>
        </p:nvSpPr>
        <p:spPr>
          <a:xfrm>
            <a:off x="6639465" y="1258016"/>
            <a:ext cx="2504537" cy="2393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21" hasCustomPrompt="1"/>
          </p:nvPr>
        </p:nvSpPr>
        <p:spPr>
          <a:xfrm>
            <a:off x="3966449" y="1258016"/>
            <a:ext cx="2504537" cy="2393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22" hasCustomPrompt="1"/>
          </p:nvPr>
        </p:nvSpPr>
        <p:spPr>
          <a:xfrm>
            <a:off x="766763" y="3854479"/>
            <a:ext cx="8377241" cy="2393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8" name="그룹 17"/>
          <p:cNvGrpSpPr/>
          <p:nvPr userDrawn="1"/>
        </p:nvGrpSpPr>
        <p:grpSpPr>
          <a:xfrm>
            <a:off x="2" y="0"/>
            <a:ext cx="766761" cy="6858000"/>
            <a:chOff x="0" y="0"/>
            <a:chExt cx="766761" cy="6858000"/>
          </a:xfrm>
        </p:grpSpPr>
        <p:sp>
          <p:nvSpPr>
            <p:cNvPr id="23" name="직사각형 22"/>
            <p:cNvSpPr/>
            <p:nvPr userDrawn="1"/>
          </p:nvSpPr>
          <p:spPr>
            <a:xfrm>
              <a:off x="0" y="0"/>
              <a:ext cx="74771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24" name="그림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5690" t="13695" r="70824" b="74083"/>
            <a:stretch/>
          </p:blipFill>
          <p:spPr>
            <a:xfrm>
              <a:off x="20103" y="5908185"/>
              <a:ext cx="746658" cy="949815"/>
            </a:xfrm>
            <a:prstGeom prst="rect">
              <a:avLst/>
            </a:prstGeom>
          </p:spPr>
        </p:pic>
      </p:grpSp>
      <p:sp>
        <p:nvSpPr>
          <p:cNvPr id="25" name="텍스트 개체 틀 9"/>
          <p:cNvSpPr>
            <a:spLocks noGrp="1"/>
          </p:cNvSpPr>
          <p:nvPr>
            <p:ph type="body" sz="quarter" idx="23" hasCustomPrompt="1"/>
          </p:nvPr>
        </p:nvSpPr>
        <p:spPr>
          <a:xfrm>
            <a:off x="901700" y="112972"/>
            <a:ext cx="6616701" cy="513443"/>
          </a:xfrm>
        </p:spPr>
        <p:txBody>
          <a:bodyPr>
            <a:noAutofit/>
          </a:bodyPr>
          <a:lstStyle>
            <a:lvl1pPr marL="0" indent="0" algn="l">
              <a:buNone/>
              <a:defRPr sz="3200" baseline="0">
                <a:solidFill>
                  <a:schemeClr val="tx1"/>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제목 </a:t>
            </a:r>
            <a:r>
              <a:rPr lang="en-US" altLang="ko-KR" dirty="0"/>
              <a:t>_ </a:t>
            </a:r>
            <a:r>
              <a:rPr lang="ko-KR" altLang="en-US" dirty="0"/>
              <a:t>고려대학교 </a:t>
            </a:r>
            <a:r>
              <a:rPr lang="en-US" altLang="ko-KR" dirty="0"/>
              <a:t>B 32pt</a:t>
            </a:r>
            <a:endParaRPr lang="ko-KR" altLang="en-US" dirty="0"/>
          </a:p>
        </p:txBody>
      </p:sp>
      <p:sp>
        <p:nvSpPr>
          <p:cNvPr id="26" name="텍스트 개체 틀 9"/>
          <p:cNvSpPr>
            <a:spLocks noGrp="1"/>
          </p:cNvSpPr>
          <p:nvPr>
            <p:ph type="body" sz="quarter" idx="24" hasCustomPrompt="1"/>
          </p:nvPr>
        </p:nvSpPr>
        <p:spPr>
          <a:xfrm>
            <a:off x="901700" y="672311"/>
            <a:ext cx="6616701" cy="256973"/>
          </a:xfrm>
        </p:spPr>
        <p:txBody>
          <a:bodyPr>
            <a:noAutofit/>
          </a:bodyPr>
          <a:lstStyle>
            <a:lvl1pPr marL="0" indent="0" algn="l">
              <a:buNone/>
              <a:defRPr sz="1800">
                <a:solidFill>
                  <a:schemeClr val="tx1">
                    <a:lumMod val="50000"/>
                    <a:lumOff val="50000"/>
                  </a:schemeClr>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추가 내용 </a:t>
            </a:r>
            <a:r>
              <a:rPr lang="ko-KR" altLang="en-US" dirty="0" err="1"/>
              <a:t>기재시</a:t>
            </a:r>
            <a:r>
              <a:rPr lang="ko-KR" altLang="en-US" dirty="0"/>
              <a:t> 고려대학교</a:t>
            </a:r>
            <a:r>
              <a:rPr lang="en-US" altLang="ko-KR" dirty="0"/>
              <a:t>B 18pt</a:t>
            </a:r>
            <a:endParaRPr lang="ko-KR" altLang="en-US" dirty="0"/>
          </a:p>
        </p:txBody>
      </p:sp>
      <p:sp>
        <p:nvSpPr>
          <p:cNvPr id="27" name="TextBox 26"/>
          <p:cNvSpPr txBox="1"/>
          <p:nvPr userDrawn="1"/>
        </p:nvSpPr>
        <p:spPr>
          <a:xfrm>
            <a:off x="747714" y="6560648"/>
            <a:ext cx="3101275" cy="215444"/>
          </a:xfrm>
          <a:prstGeom prst="rect">
            <a:avLst/>
          </a:prstGeom>
          <a:noFill/>
        </p:spPr>
        <p:txBody>
          <a:bodyPr wrap="square" rtlCol="0">
            <a:spAutoFit/>
          </a:bodyPr>
          <a:lstStyle/>
          <a:p>
            <a:pPr algn="ctr"/>
            <a:r>
              <a:rPr lang="en-US" altLang="ko-KR" sz="800" dirty="0">
                <a:solidFill>
                  <a:schemeClr val="tx1">
                    <a:lumMod val="50000"/>
                    <a:lumOff val="50000"/>
                  </a:schemeClr>
                </a:solidFill>
                <a:effectLst/>
                <a:latin typeface="고려대학교B" panose="02020603020101020101" pitchFamily="18" charset="-127"/>
                <a:ea typeface="고려대학교B" panose="02020603020101020101" pitchFamily="18" charset="-127"/>
              </a:rPr>
              <a:t>copyrightⓒ 2018 All rights reserved by</a:t>
            </a:r>
            <a:r>
              <a:rPr lang="en-US" altLang="ko-KR" sz="800" baseline="0" dirty="0">
                <a:solidFill>
                  <a:schemeClr val="tx1">
                    <a:lumMod val="50000"/>
                    <a:lumOff val="50000"/>
                  </a:schemeClr>
                </a:solidFill>
                <a:effectLst/>
                <a:latin typeface="고려대학교B" panose="02020603020101020101" pitchFamily="18" charset="-127"/>
                <a:ea typeface="고려대학교B" panose="02020603020101020101" pitchFamily="18" charset="-127"/>
              </a:rPr>
              <a:t> Korea University</a:t>
            </a:r>
            <a:endPar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pic>
        <p:nvPicPr>
          <p:cNvPr id="14" name="그림 13">
            <a:extLst>
              <a:ext uri="{FF2B5EF4-FFF2-40B4-BE49-F238E27FC236}">
                <a16:creationId xmlns:a16="http://schemas.microsoft.com/office/drawing/2014/main" id="{4129D7E9-65D5-F872-3EB0-81C825DA922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06" t="27745" r="54871" b="60033"/>
          <a:stretch/>
        </p:blipFill>
        <p:spPr>
          <a:xfrm>
            <a:off x="-28431" y="5922680"/>
            <a:ext cx="804575" cy="972763"/>
          </a:xfrm>
          <a:prstGeom prst="rect">
            <a:avLst/>
          </a:prstGeom>
        </p:spPr>
      </p:pic>
    </p:spTree>
    <p:extLst>
      <p:ext uri="{BB962C8B-B14F-4D97-AF65-F5344CB8AC3E}">
        <p14:creationId xmlns:p14="http://schemas.microsoft.com/office/powerpoint/2010/main" val="3141845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사용자 지정 레이아웃">
    <p:spTree>
      <p:nvGrpSpPr>
        <p:cNvPr id="1" name=""/>
        <p:cNvGrpSpPr/>
        <p:nvPr/>
      </p:nvGrpSpPr>
      <p:grpSpPr>
        <a:xfrm>
          <a:off x="0" y="0"/>
          <a:ext cx="0" cy="0"/>
          <a:chOff x="0" y="0"/>
          <a:chExt cx="0" cy="0"/>
        </a:xfrm>
      </p:grpSpPr>
      <p:sp>
        <p:nvSpPr>
          <p:cNvPr id="12" name="슬라이드 번호 개체 틀 4"/>
          <p:cNvSpPr txBox="1">
            <a:spLocks/>
          </p:cNvSpPr>
          <p:nvPr userDrawn="1"/>
        </p:nvSpPr>
        <p:spPr>
          <a:xfrm>
            <a:off x="8340580" y="6576628"/>
            <a:ext cx="599443" cy="175376"/>
          </a:xfrm>
          <a:prstGeom prst="rect">
            <a:avLst/>
          </a:prstGeom>
        </p:spPr>
        <p:txBody>
          <a:bodyPr vert="horz" lIns="68580" tIns="34290" rIns="68580" bIns="3429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406B54D8-E494-4907-95B8-B99BBA5EBF30}" type="slidenum">
              <a:rPr lang="ko-KR" altLang="en-US" sz="800" smtClean="0">
                <a:solidFill>
                  <a:schemeClr val="tx1">
                    <a:lumMod val="50000"/>
                    <a:lumOff val="50000"/>
                  </a:schemeClr>
                </a:solidFill>
                <a:latin typeface="고려대학교B" panose="02020603020101020101" pitchFamily="18" charset="-127"/>
                <a:ea typeface="고려대학교B" panose="02020603020101020101" pitchFamily="18" charset="-127"/>
              </a:rPr>
              <a:t>‹#›</a:t>
            </a:fld>
            <a:r>
              <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rPr>
              <a:t> </a:t>
            </a:r>
            <a:r>
              <a:rPr lang="en-US" altLang="ko-KR" sz="800" dirty="0">
                <a:solidFill>
                  <a:schemeClr val="tx1">
                    <a:lumMod val="50000"/>
                    <a:lumOff val="50000"/>
                  </a:schemeClr>
                </a:solidFill>
                <a:latin typeface="고려대학교B" panose="02020603020101020101" pitchFamily="18" charset="-127"/>
                <a:ea typeface="고려대학교B" panose="02020603020101020101" pitchFamily="18" charset="-127"/>
              </a:rPr>
              <a:t>/ 20</a:t>
            </a:r>
            <a:endParaRPr lang="ko-KR" altLang="en-US" sz="10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sp>
        <p:nvSpPr>
          <p:cNvPr id="16" name="텍스트 개체 틀 9"/>
          <p:cNvSpPr>
            <a:spLocks noGrp="1"/>
          </p:cNvSpPr>
          <p:nvPr>
            <p:ph type="body" sz="quarter" idx="17" hasCustomPrompt="1"/>
          </p:nvPr>
        </p:nvSpPr>
        <p:spPr>
          <a:xfrm>
            <a:off x="901700" y="1258013"/>
            <a:ext cx="2896269" cy="1267474"/>
          </a:xfrm>
          <a:prstGeom prst="rect">
            <a:avLst/>
          </a:prstGeom>
        </p:spPr>
        <p:txBody>
          <a:bodyPr/>
          <a:lstStyle>
            <a:lvl1pPr marL="0" indent="0">
              <a:buNone/>
              <a:defRPr sz="1200">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ko-KR" altLang="en-US" dirty="0"/>
              <a:t>본 </a:t>
            </a:r>
            <a:r>
              <a:rPr lang="en-US" altLang="ko-KR" dirty="0"/>
              <a:t>PPT</a:t>
            </a:r>
            <a:r>
              <a:rPr lang="ko-KR" altLang="en-US" dirty="0"/>
              <a:t>는 고려대학교 서체를 기본으로 사용합니다</a:t>
            </a:r>
            <a:r>
              <a:rPr lang="en-US" altLang="ko-KR" dirty="0"/>
              <a:t>. </a:t>
            </a:r>
            <a:r>
              <a:rPr lang="ko-KR" altLang="en-US" dirty="0"/>
              <a:t>본문은 고려대학교</a:t>
            </a:r>
            <a:r>
              <a:rPr lang="en-US" altLang="ko-KR" dirty="0"/>
              <a:t>M </a:t>
            </a:r>
            <a:r>
              <a:rPr lang="ko-KR" altLang="en-US" dirty="0"/>
              <a:t>서체로 작업해 주시기 바랍니다</a:t>
            </a:r>
            <a:r>
              <a:rPr lang="en-US" altLang="ko-KR" dirty="0"/>
              <a:t>. </a:t>
            </a:r>
            <a:r>
              <a:rPr lang="ko-KR" altLang="en-US" dirty="0"/>
              <a:t>제목 </a:t>
            </a:r>
            <a:r>
              <a:rPr lang="en-US" altLang="ko-KR" dirty="0"/>
              <a:t>32pt, </a:t>
            </a:r>
            <a:r>
              <a:rPr lang="ko-KR" altLang="en-US" dirty="0"/>
              <a:t>소제목</a:t>
            </a:r>
            <a:r>
              <a:rPr lang="en-US" altLang="ko-KR" dirty="0"/>
              <a:t>18pt</a:t>
            </a:r>
            <a:r>
              <a:rPr lang="ko-KR" altLang="en-US" dirty="0"/>
              <a:t>는 지켜주시되 본문에 들어가는 내용의 서체 사이즈는 </a:t>
            </a:r>
            <a:r>
              <a:rPr lang="en-US" altLang="ko-KR" dirty="0"/>
              <a:t>14~9pt</a:t>
            </a:r>
            <a:r>
              <a:rPr lang="ko-KR" altLang="en-US" dirty="0"/>
              <a:t>에서 사용하시기 바랍니다</a:t>
            </a:r>
            <a:r>
              <a:rPr lang="en-US" altLang="ko-KR" dirty="0"/>
              <a:t>. </a:t>
            </a:r>
            <a:r>
              <a:rPr lang="ko-KR" altLang="en-US" dirty="0"/>
              <a:t>로고와 아이콘 및 단과대학 상징은 첨부한 이미지를 활용할 수 있습니다</a:t>
            </a:r>
            <a:r>
              <a:rPr lang="en-US" altLang="ko-KR" dirty="0"/>
              <a:t>. </a:t>
            </a:r>
          </a:p>
        </p:txBody>
      </p:sp>
      <p:sp>
        <p:nvSpPr>
          <p:cNvPr id="17" name="텍스트 개체 틀 9"/>
          <p:cNvSpPr>
            <a:spLocks noGrp="1"/>
          </p:cNvSpPr>
          <p:nvPr>
            <p:ph type="body" sz="quarter" idx="19" hasCustomPrompt="1"/>
          </p:nvPr>
        </p:nvSpPr>
        <p:spPr>
          <a:xfrm>
            <a:off x="901700" y="2722658"/>
            <a:ext cx="2896269" cy="458843"/>
          </a:xfrm>
          <a:prstGeom prst="rect">
            <a:avLst/>
          </a:prstGeom>
        </p:spPr>
        <p:txBody>
          <a:bodyPr>
            <a:noAutofit/>
          </a:bodyPr>
          <a:lstStyle>
            <a:lvl1pPr marL="0" indent="0">
              <a:buNone/>
              <a:defRPr sz="1100" i="0">
                <a:solidFill>
                  <a:schemeClr val="accent2"/>
                </a:solidFill>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en-US" altLang="ko-KR" dirty="0"/>
              <a:t>* </a:t>
            </a:r>
            <a:r>
              <a:rPr lang="ko-KR" altLang="en-US" dirty="0"/>
              <a:t>캡션을 제외한 본문의 최소 사이즈는 </a:t>
            </a:r>
            <a:r>
              <a:rPr lang="en-US" altLang="ko-KR" dirty="0"/>
              <a:t>9pt</a:t>
            </a:r>
            <a:r>
              <a:rPr lang="ko-KR" altLang="en-US" dirty="0"/>
              <a:t>로 지정합니다</a:t>
            </a:r>
            <a:r>
              <a:rPr lang="en-US" altLang="ko-KR" dirty="0"/>
              <a:t>. </a:t>
            </a:r>
            <a:endParaRPr lang="ko-KR" altLang="en-US" dirty="0"/>
          </a:p>
        </p:txBody>
      </p:sp>
      <p:sp>
        <p:nvSpPr>
          <p:cNvPr id="15" name="Picture Placeholder 2"/>
          <p:cNvSpPr>
            <a:spLocks noGrp="1"/>
          </p:cNvSpPr>
          <p:nvPr>
            <p:ph type="pic" idx="20" hasCustomPrompt="1"/>
          </p:nvPr>
        </p:nvSpPr>
        <p:spPr>
          <a:xfrm>
            <a:off x="6639465" y="1258016"/>
            <a:ext cx="2504537" cy="2393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22" hasCustomPrompt="1"/>
          </p:nvPr>
        </p:nvSpPr>
        <p:spPr>
          <a:xfrm>
            <a:off x="6639463" y="3854479"/>
            <a:ext cx="2504538" cy="2393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Picture Placeholder 2"/>
          <p:cNvSpPr>
            <a:spLocks noGrp="1"/>
          </p:cNvSpPr>
          <p:nvPr>
            <p:ph type="pic" idx="23" hasCustomPrompt="1"/>
          </p:nvPr>
        </p:nvSpPr>
        <p:spPr>
          <a:xfrm>
            <a:off x="3920805" y="1258016"/>
            <a:ext cx="2504537" cy="2393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p:cNvSpPr>
            <a:spLocks noGrp="1"/>
          </p:cNvSpPr>
          <p:nvPr>
            <p:ph type="pic" idx="24" hasCustomPrompt="1"/>
          </p:nvPr>
        </p:nvSpPr>
        <p:spPr>
          <a:xfrm>
            <a:off x="3920803" y="3854479"/>
            <a:ext cx="2504538" cy="2393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8" name="그룹 17"/>
          <p:cNvGrpSpPr/>
          <p:nvPr userDrawn="1"/>
        </p:nvGrpSpPr>
        <p:grpSpPr>
          <a:xfrm>
            <a:off x="2" y="0"/>
            <a:ext cx="766761" cy="6858000"/>
            <a:chOff x="0" y="0"/>
            <a:chExt cx="766761" cy="6858000"/>
          </a:xfrm>
        </p:grpSpPr>
        <p:sp>
          <p:nvSpPr>
            <p:cNvPr id="19" name="직사각형 18"/>
            <p:cNvSpPr/>
            <p:nvPr userDrawn="1"/>
          </p:nvSpPr>
          <p:spPr>
            <a:xfrm>
              <a:off x="0" y="0"/>
              <a:ext cx="74771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21" name="그림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5690" t="13695" r="70824" b="74083"/>
            <a:stretch/>
          </p:blipFill>
          <p:spPr>
            <a:xfrm>
              <a:off x="20103" y="5908185"/>
              <a:ext cx="746658" cy="949815"/>
            </a:xfrm>
            <a:prstGeom prst="rect">
              <a:avLst/>
            </a:prstGeom>
          </p:spPr>
        </p:pic>
      </p:grpSp>
      <p:sp>
        <p:nvSpPr>
          <p:cNvPr id="26" name="텍스트 개체 틀 9"/>
          <p:cNvSpPr>
            <a:spLocks noGrp="1"/>
          </p:cNvSpPr>
          <p:nvPr>
            <p:ph type="body" sz="quarter" idx="25" hasCustomPrompt="1"/>
          </p:nvPr>
        </p:nvSpPr>
        <p:spPr>
          <a:xfrm>
            <a:off x="901700" y="112972"/>
            <a:ext cx="6616701" cy="513443"/>
          </a:xfrm>
        </p:spPr>
        <p:txBody>
          <a:bodyPr>
            <a:noAutofit/>
          </a:bodyPr>
          <a:lstStyle>
            <a:lvl1pPr marL="0" indent="0" algn="l">
              <a:buNone/>
              <a:defRPr sz="3200" baseline="0">
                <a:solidFill>
                  <a:schemeClr val="tx1"/>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제목 </a:t>
            </a:r>
            <a:r>
              <a:rPr lang="en-US" altLang="ko-KR" dirty="0"/>
              <a:t>_ </a:t>
            </a:r>
            <a:r>
              <a:rPr lang="ko-KR" altLang="en-US" dirty="0"/>
              <a:t>고려대학교 </a:t>
            </a:r>
            <a:r>
              <a:rPr lang="en-US" altLang="ko-KR" dirty="0"/>
              <a:t>B 32pt</a:t>
            </a:r>
            <a:endParaRPr lang="ko-KR" altLang="en-US" dirty="0"/>
          </a:p>
        </p:txBody>
      </p:sp>
      <p:sp>
        <p:nvSpPr>
          <p:cNvPr id="27" name="텍스트 개체 틀 9"/>
          <p:cNvSpPr>
            <a:spLocks noGrp="1"/>
          </p:cNvSpPr>
          <p:nvPr>
            <p:ph type="body" sz="quarter" idx="26" hasCustomPrompt="1"/>
          </p:nvPr>
        </p:nvSpPr>
        <p:spPr>
          <a:xfrm>
            <a:off x="901700" y="672311"/>
            <a:ext cx="6616701" cy="256973"/>
          </a:xfrm>
        </p:spPr>
        <p:txBody>
          <a:bodyPr>
            <a:noAutofit/>
          </a:bodyPr>
          <a:lstStyle>
            <a:lvl1pPr marL="0" indent="0" algn="l">
              <a:buNone/>
              <a:defRPr sz="1800">
                <a:solidFill>
                  <a:schemeClr val="tx1">
                    <a:lumMod val="50000"/>
                    <a:lumOff val="50000"/>
                  </a:schemeClr>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추가 내용 </a:t>
            </a:r>
            <a:r>
              <a:rPr lang="ko-KR" altLang="en-US" dirty="0" err="1"/>
              <a:t>기재시</a:t>
            </a:r>
            <a:r>
              <a:rPr lang="ko-KR" altLang="en-US" dirty="0"/>
              <a:t> 고려대학교</a:t>
            </a:r>
            <a:r>
              <a:rPr lang="en-US" altLang="ko-KR" dirty="0"/>
              <a:t>B 18pt</a:t>
            </a:r>
            <a:endParaRPr lang="ko-KR" altLang="en-US" dirty="0"/>
          </a:p>
        </p:txBody>
      </p:sp>
      <p:sp>
        <p:nvSpPr>
          <p:cNvPr id="28" name="TextBox 27"/>
          <p:cNvSpPr txBox="1"/>
          <p:nvPr userDrawn="1"/>
        </p:nvSpPr>
        <p:spPr>
          <a:xfrm>
            <a:off x="747714" y="6560648"/>
            <a:ext cx="3101275" cy="215444"/>
          </a:xfrm>
          <a:prstGeom prst="rect">
            <a:avLst/>
          </a:prstGeom>
          <a:noFill/>
        </p:spPr>
        <p:txBody>
          <a:bodyPr wrap="square" rtlCol="0">
            <a:spAutoFit/>
          </a:bodyPr>
          <a:lstStyle/>
          <a:p>
            <a:pPr algn="ctr"/>
            <a:r>
              <a:rPr lang="en-US" altLang="ko-KR" sz="800" dirty="0">
                <a:solidFill>
                  <a:schemeClr val="tx1">
                    <a:lumMod val="50000"/>
                    <a:lumOff val="50000"/>
                  </a:schemeClr>
                </a:solidFill>
                <a:effectLst/>
                <a:latin typeface="고려대학교B" panose="02020603020101020101" pitchFamily="18" charset="-127"/>
                <a:ea typeface="고려대학교B" panose="02020603020101020101" pitchFamily="18" charset="-127"/>
              </a:rPr>
              <a:t>copyrightⓒ 2018 All rights reserved by</a:t>
            </a:r>
            <a:r>
              <a:rPr lang="en-US" altLang="ko-KR" sz="800" baseline="0" dirty="0">
                <a:solidFill>
                  <a:schemeClr val="tx1">
                    <a:lumMod val="50000"/>
                    <a:lumOff val="50000"/>
                  </a:schemeClr>
                </a:solidFill>
                <a:effectLst/>
                <a:latin typeface="고려대학교B" panose="02020603020101020101" pitchFamily="18" charset="-127"/>
                <a:ea typeface="고려대학교B" panose="02020603020101020101" pitchFamily="18" charset="-127"/>
              </a:rPr>
              <a:t> Korea University</a:t>
            </a:r>
            <a:endPar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pic>
        <p:nvPicPr>
          <p:cNvPr id="24" name="그림 23">
            <a:extLst>
              <a:ext uri="{FF2B5EF4-FFF2-40B4-BE49-F238E27FC236}">
                <a16:creationId xmlns:a16="http://schemas.microsoft.com/office/drawing/2014/main" id="{356970D0-9F5A-6CA1-355D-3DFB9A40BB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06" t="27745" r="54871" b="60033"/>
          <a:stretch/>
        </p:blipFill>
        <p:spPr>
          <a:xfrm>
            <a:off x="-28431" y="5922680"/>
            <a:ext cx="804575" cy="972763"/>
          </a:xfrm>
          <a:prstGeom prst="rect">
            <a:avLst/>
          </a:prstGeom>
        </p:spPr>
      </p:pic>
    </p:spTree>
    <p:extLst>
      <p:ext uri="{BB962C8B-B14F-4D97-AF65-F5344CB8AC3E}">
        <p14:creationId xmlns:p14="http://schemas.microsoft.com/office/powerpoint/2010/main" val="3631615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사용자 지정 레이아웃">
    <p:spTree>
      <p:nvGrpSpPr>
        <p:cNvPr id="1" name=""/>
        <p:cNvGrpSpPr/>
        <p:nvPr/>
      </p:nvGrpSpPr>
      <p:grpSpPr>
        <a:xfrm>
          <a:off x="0" y="0"/>
          <a:ext cx="0" cy="0"/>
          <a:chOff x="0" y="0"/>
          <a:chExt cx="0" cy="0"/>
        </a:xfrm>
      </p:grpSpPr>
      <p:sp>
        <p:nvSpPr>
          <p:cNvPr id="12" name="슬라이드 번호 개체 틀 4"/>
          <p:cNvSpPr txBox="1">
            <a:spLocks/>
          </p:cNvSpPr>
          <p:nvPr userDrawn="1"/>
        </p:nvSpPr>
        <p:spPr>
          <a:xfrm>
            <a:off x="8340580" y="6576628"/>
            <a:ext cx="599443" cy="175376"/>
          </a:xfrm>
          <a:prstGeom prst="rect">
            <a:avLst/>
          </a:prstGeom>
        </p:spPr>
        <p:txBody>
          <a:bodyPr vert="horz" lIns="68580" tIns="34290" rIns="68580" bIns="3429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406B54D8-E494-4907-95B8-B99BBA5EBF30}" type="slidenum">
              <a:rPr lang="ko-KR" altLang="en-US" sz="800" smtClean="0">
                <a:solidFill>
                  <a:schemeClr val="tx1">
                    <a:lumMod val="50000"/>
                    <a:lumOff val="50000"/>
                  </a:schemeClr>
                </a:solidFill>
                <a:latin typeface="고려대학교B" panose="02020603020101020101" pitchFamily="18" charset="-127"/>
                <a:ea typeface="고려대학교B" panose="02020603020101020101" pitchFamily="18" charset="-127"/>
              </a:rPr>
              <a:t>‹#›</a:t>
            </a:fld>
            <a:r>
              <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rPr>
              <a:t> </a:t>
            </a:r>
            <a:r>
              <a:rPr lang="en-US" altLang="ko-KR" sz="800" dirty="0">
                <a:solidFill>
                  <a:schemeClr val="tx1">
                    <a:lumMod val="50000"/>
                    <a:lumOff val="50000"/>
                  </a:schemeClr>
                </a:solidFill>
                <a:latin typeface="고려대학교B" panose="02020603020101020101" pitchFamily="18" charset="-127"/>
                <a:ea typeface="고려대학교B" panose="02020603020101020101" pitchFamily="18" charset="-127"/>
              </a:rPr>
              <a:t>/ 20</a:t>
            </a:r>
            <a:endParaRPr lang="ko-KR" altLang="en-US" sz="10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sp>
        <p:nvSpPr>
          <p:cNvPr id="16" name="텍스트 개체 틀 9"/>
          <p:cNvSpPr>
            <a:spLocks noGrp="1"/>
          </p:cNvSpPr>
          <p:nvPr>
            <p:ph type="body" sz="quarter" idx="17" hasCustomPrompt="1"/>
          </p:nvPr>
        </p:nvSpPr>
        <p:spPr>
          <a:xfrm>
            <a:off x="901701" y="1258013"/>
            <a:ext cx="7864930" cy="551738"/>
          </a:xfrm>
          <a:prstGeom prst="rect">
            <a:avLst/>
          </a:prstGeom>
        </p:spPr>
        <p:txBody>
          <a:bodyPr/>
          <a:lstStyle>
            <a:lvl1pPr marL="0" indent="0">
              <a:buNone/>
              <a:defRPr sz="1200">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ko-KR" altLang="en-US" dirty="0"/>
              <a:t>본 </a:t>
            </a:r>
            <a:r>
              <a:rPr lang="en-US" altLang="ko-KR" dirty="0"/>
              <a:t>PPT</a:t>
            </a:r>
            <a:r>
              <a:rPr lang="ko-KR" altLang="en-US" dirty="0"/>
              <a:t>는 고려대학교 서체를 기본으로 사용합니다</a:t>
            </a:r>
            <a:r>
              <a:rPr lang="en-US" altLang="ko-KR" dirty="0"/>
              <a:t>. </a:t>
            </a:r>
            <a:r>
              <a:rPr lang="ko-KR" altLang="en-US" dirty="0"/>
              <a:t>본문은 고려대학교</a:t>
            </a:r>
            <a:r>
              <a:rPr lang="en-US" altLang="ko-KR" dirty="0"/>
              <a:t>M </a:t>
            </a:r>
            <a:r>
              <a:rPr lang="ko-KR" altLang="en-US" dirty="0"/>
              <a:t>서체로 작업해 주시기 바랍니다</a:t>
            </a:r>
            <a:r>
              <a:rPr lang="en-US" altLang="ko-KR" dirty="0"/>
              <a:t>. </a:t>
            </a:r>
            <a:r>
              <a:rPr lang="ko-KR" altLang="en-US" dirty="0"/>
              <a:t>제목 </a:t>
            </a:r>
            <a:r>
              <a:rPr lang="en-US" altLang="ko-KR" dirty="0"/>
              <a:t>32pt, </a:t>
            </a:r>
            <a:r>
              <a:rPr lang="ko-KR" altLang="en-US" dirty="0"/>
              <a:t>소제목</a:t>
            </a:r>
            <a:r>
              <a:rPr lang="en-US" altLang="ko-KR" dirty="0"/>
              <a:t>18pt</a:t>
            </a:r>
            <a:r>
              <a:rPr lang="ko-KR" altLang="en-US" dirty="0"/>
              <a:t>는 지켜주시되 본문에 들어가는 내용의 서체 사이즈는 </a:t>
            </a:r>
            <a:r>
              <a:rPr lang="en-US" altLang="ko-KR" dirty="0"/>
              <a:t>14~9pt</a:t>
            </a:r>
            <a:r>
              <a:rPr lang="ko-KR" altLang="en-US" dirty="0"/>
              <a:t>에서 사용하시기 바랍니다</a:t>
            </a:r>
            <a:r>
              <a:rPr lang="en-US" altLang="ko-KR" dirty="0"/>
              <a:t>. </a:t>
            </a:r>
            <a:r>
              <a:rPr lang="ko-KR" altLang="en-US" dirty="0"/>
              <a:t>로고와 아이콘 및 단과대학 상징은 첨부한 이미지를 활용할 수 있습니다</a:t>
            </a:r>
            <a:r>
              <a:rPr lang="en-US" altLang="ko-KR" dirty="0"/>
              <a:t>. </a:t>
            </a:r>
          </a:p>
        </p:txBody>
      </p:sp>
      <p:sp>
        <p:nvSpPr>
          <p:cNvPr id="17" name="텍스트 개체 틀 9"/>
          <p:cNvSpPr>
            <a:spLocks noGrp="1"/>
          </p:cNvSpPr>
          <p:nvPr>
            <p:ph type="body" sz="quarter" idx="19" hasCustomPrompt="1"/>
          </p:nvPr>
        </p:nvSpPr>
        <p:spPr>
          <a:xfrm>
            <a:off x="6274216" y="2023366"/>
            <a:ext cx="2492414" cy="417991"/>
          </a:xfrm>
          <a:prstGeom prst="rect">
            <a:avLst/>
          </a:prstGeom>
        </p:spPr>
        <p:txBody>
          <a:bodyPr>
            <a:noAutofit/>
          </a:bodyPr>
          <a:lstStyle>
            <a:lvl1pPr marL="0" indent="0">
              <a:buNone/>
              <a:defRPr sz="1100" i="0">
                <a:solidFill>
                  <a:schemeClr val="accent2"/>
                </a:solidFill>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en-US" altLang="ko-KR" dirty="0"/>
              <a:t>* </a:t>
            </a:r>
            <a:r>
              <a:rPr lang="ko-KR" altLang="en-US" dirty="0"/>
              <a:t>캡션을 제외한 본문의 최소 사이즈는 </a:t>
            </a:r>
            <a:r>
              <a:rPr lang="en-US" altLang="ko-KR" dirty="0"/>
              <a:t>9pt</a:t>
            </a:r>
            <a:r>
              <a:rPr lang="ko-KR" altLang="en-US" dirty="0"/>
              <a:t>로 지정합니다</a:t>
            </a:r>
            <a:r>
              <a:rPr lang="en-US" altLang="ko-KR" dirty="0"/>
              <a:t>. </a:t>
            </a:r>
            <a:endParaRPr lang="ko-KR" altLang="en-US" dirty="0"/>
          </a:p>
        </p:txBody>
      </p:sp>
      <p:sp>
        <p:nvSpPr>
          <p:cNvPr id="20" name="Picture Placeholder 2"/>
          <p:cNvSpPr>
            <a:spLocks noGrp="1"/>
          </p:cNvSpPr>
          <p:nvPr>
            <p:ph type="pic" idx="22" hasCustomPrompt="1"/>
          </p:nvPr>
        </p:nvSpPr>
        <p:spPr>
          <a:xfrm>
            <a:off x="3565031" y="3968779"/>
            <a:ext cx="2595825" cy="2393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p:cNvSpPr>
            <a:spLocks noGrp="1"/>
          </p:cNvSpPr>
          <p:nvPr>
            <p:ph type="pic" idx="24" hasCustomPrompt="1"/>
          </p:nvPr>
        </p:nvSpPr>
        <p:spPr>
          <a:xfrm>
            <a:off x="937656" y="3968779"/>
            <a:ext cx="2504538" cy="2393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25" hasCustomPrompt="1"/>
          </p:nvPr>
        </p:nvSpPr>
        <p:spPr>
          <a:xfrm>
            <a:off x="929122" y="2038354"/>
            <a:ext cx="1688432" cy="1841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Picture Placeholder 2"/>
          <p:cNvSpPr>
            <a:spLocks noGrp="1"/>
          </p:cNvSpPr>
          <p:nvPr>
            <p:ph type="pic" idx="26" hasCustomPrompt="1"/>
          </p:nvPr>
        </p:nvSpPr>
        <p:spPr>
          <a:xfrm>
            <a:off x="2700772" y="2038354"/>
            <a:ext cx="1688432" cy="1841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4" name="Picture Placeholder 2"/>
          <p:cNvSpPr>
            <a:spLocks noGrp="1"/>
          </p:cNvSpPr>
          <p:nvPr>
            <p:ph type="pic" idx="27" hasCustomPrompt="1"/>
          </p:nvPr>
        </p:nvSpPr>
        <p:spPr>
          <a:xfrm>
            <a:off x="4472422" y="2038354"/>
            <a:ext cx="1688432" cy="1841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8" name="그룹 17"/>
          <p:cNvGrpSpPr/>
          <p:nvPr userDrawn="1"/>
        </p:nvGrpSpPr>
        <p:grpSpPr>
          <a:xfrm>
            <a:off x="2" y="0"/>
            <a:ext cx="766761" cy="6858000"/>
            <a:chOff x="0" y="0"/>
            <a:chExt cx="766761" cy="6858000"/>
          </a:xfrm>
        </p:grpSpPr>
        <p:sp>
          <p:nvSpPr>
            <p:cNvPr id="22" name="직사각형 21"/>
            <p:cNvSpPr/>
            <p:nvPr userDrawn="1"/>
          </p:nvSpPr>
          <p:spPr>
            <a:xfrm>
              <a:off x="0" y="0"/>
              <a:ext cx="74771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27" name="그림 26"/>
            <p:cNvPicPr>
              <a:picLocks noChangeAspect="1"/>
            </p:cNvPicPr>
            <p:nvPr userDrawn="1"/>
          </p:nvPicPr>
          <p:blipFill rotWithShape="1">
            <a:blip r:embed="rId2" cstate="print">
              <a:extLst>
                <a:ext uri="{28A0092B-C50C-407E-A947-70E740481C1C}">
                  <a14:useLocalDpi xmlns:a14="http://schemas.microsoft.com/office/drawing/2010/main" val="0"/>
                </a:ext>
              </a:extLst>
            </a:blip>
            <a:srcRect l="15690" t="13695" r="70824" b="74083"/>
            <a:stretch/>
          </p:blipFill>
          <p:spPr>
            <a:xfrm>
              <a:off x="20103" y="5908185"/>
              <a:ext cx="746658" cy="949815"/>
            </a:xfrm>
            <a:prstGeom prst="rect">
              <a:avLst/>
            </a:prstGeom>
          </p:spPr>
        </p:pic>
      </p:grpSp>
      <p:sp>
        <p:nvSpPr>
          <p:cNvPr id="28" name="텍스트 개체 틀 9"/>
          <p:cNvSpPr>
            <a:spLocks noGrp="1"/>
          </p:cNvSpPr>
          <p:nvPr>
            <p:ph type="body" sz="quarter" idx="28" hasCustomPrompt="1"/>
          </p:nvPr>
        </p:nvSpPr>
        <p:spPr>
          <a:xfrm>
            <a:off x="901700" y="112972"/>
            <a:ext cx="6616701" cy="513443"/>
          </a:xfrm>
        </p:spPr>
        <p:txBody>
          <a:bodyPr>
            <a:noAutofit/>
          </a:bodyPr>
          <a:lstStyle>
            <a:lvl1pPr marL="0" indent="0" algn="l">
              <a:buNone/>
              <a:defRPr sz="3200" baseline="0">
                <a:solidFill>
                  <a:schemeClr val="tx1"/>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제목 </a:t>
            </a:r>
            <a:r>
              <a:rPr lang="en-US" altLang="ko-KR" dirty="0"/>
              <a:t>_ </a:t>
            </a:r>
            <a:r>
              <a:rPr lang="ko-KR" altLang="en-US" dirty="0"/>
              <a:t>고려대학교 </a:t>
            </a:r>
            <a:r>
              <a:rPr lang="en-US" altLang="ko-KR" dirty="0"/>
              <a:t>B 32pt</a:t>
            </a:r>
            <a:endParaRPr lang="ko-KR" altLang="en-US" dirty="0"/>
          </a:p>
        </p:txBody>
      </p:sp>
      <p:sp>
        <p:nvSpPr>
          <p:cNvPr id="29" name="텍스트 개체 틀 9"/>
          <p:cNvSpPr>
            <a:spLocks noGrp="1"/>
          </p:cNvSpPr>
          <p:nvPr>
            <p:ph type="body" sz="quarter" idx="29" hasCustomPrompt="1"/>
          </p:nvPr>
        </p:nvSpPr>
        <p:spPr>
          <a:xfrm>
            <a:off x="901700" y="672311"/>
            <a:ext cx="6616701" cy="256973"/>
          </a:xfrm>
        </p:spPr>
        <p:txBody>
          <a:bodyPr>
            <a:noAutofit/>
          </a:bodyPr>
          <a:lstStyle>
            <a:lvl1pPr marL="0" indent="0" algn="l">
              <a:buNone/>
              <a:defRPr sz="1800">
                <a:solidFill>
                  <a:schemeClr val="tx1">
                    <a:lumMod val="50000"/>
                    <a:lumOff val="50000"/>
                  </a:schemeClr>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추가 내용 </a:t>
            </a:r>
            <a:r>
              <a:rPr lang="ko-KR" altLang="en-US" dirty="0" err="1"/>
              <a:t>기재시</a:t>
            </a:r>
            <a:r>
              <a:rPr lang="ko-KR" altLang="en-US" dirty="0"/>
              <a:t> 고려대학교</a:t>
            </a:r>
            <a:r>
              <a:rPr lang="en-US" altLang="ko-KR" dirty="0"/>
              <a:t>B 18pt</a:t>
            </a:r>
            <a:endParaRPr lang="ko-KR" altLang="en-US" dirty="0"/>
          </a:p>
        </p:txBody>
      </p:sp>
      <p:sp>
        <p:nvSpPr>
          <p:cNvPr id="30" name="TextBox 29"/>
          <p:cNvSpPr txBox="1"/>
          <p:nvPr userDrawn="1"/>
        </p:nvSpPr>
        <p:spPr>
          <a:xfrm>
            <a:off x="747714" y="6560648"/>
            <a:ext cx="3101275" cy="215444"/>
          </a:xfrm>
          <a:prstGeom prst="rect">
            <a:avLst/>
          </a:prstGeom>
          <a:noFill/>
        </p:spPr>
        <p:txBody>
          <a:bodyPr wrap="square" rtlCol="0">
            <a:spAutoFit/>
          </a:bodyPr>
          <a:lstStyle/>
          <a:p>
            <a:pPr algn="ctr"/>
            <a:r>
              <a:rPr lang="en-US" altLang="ko-KR" sz="800" dirty="0">
                <a:solidFill>
                  <a:schemeClr val="tx1">
                    <a:lumMod val="50000"/>
                    <a:lumOff val="50000"/>
                  </a:schemeClr>
                </a:solidFill>
                <a:effectLst/>
                <a:latin typeface="고려대학교B" panose="02020603020101020101" pitchFamily="18" charset="-127"/>
                <a:ea typeface="고려대학교B" panose="02020603020101020101" pitchFamily="18" charset="-127"/>
              </a:rPr>
              <a:t>copyrightⓒ 2018 All rights reserved by</a:t>
            </a:r>
            <a:r>
              <a:rPr lang="en-US" altLang="ko-KR" sz="800" baseline="0" dirty="0">
                <a:solidFill>
                  <a:schemeClr val="tx1">
                    <a:lumMod val="50000"/>
                    <a:lumOff val="50000"/>
                  </a:schemeClr>
                </a:solidFill>
                <a:effectLst/>
                <a:latin typeface="고려대학교B" panose="02020603020101020101" pitchFamily="18" charset="-127"/>
                <a:ea typeface="고려대학교B" panose="02020603020101020101" pitchFamily="18" charset="-127"/>
              </a:rPr>
              <a:t> Korea University</a:t>
            </a:r>
            <a:endPar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pic>
        <p:nvPicPr>
          <p:cNvPr id="25" name="그림 24">
            <a:extLst>
              <a:ext uri="{FF2B5EF4-FFF2-40B4-BE49-F238E27FC236}">
                <a16:creationId xmlns:a16="http://schemas.microsoft.com/office/drawing/2014/main" id="{44F473DF-28F6-7527-4E30-8F78B009CF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06" t="27745" r="54871" b="60033"/>
          <a:stretch/>
        </p:blipFill>
        <p:spPr>
          <a:xfrm>
            <a:off x="-28431" y="5922680"/>
            <a:ext cx="804575" cy="972763"/>
          </a:xfrm>
          <a:prstGeom prst="rect">
            <a:avLst/>
          </a:prstGeom>
        </p:spPr>
      </p:pic>
    </p:spTree>
    <p:extLst>
      <p:ext uri="{BB962C8B-B14F-4D97-AF65-F5344CB8AC3E}">
        <p14:creationId xmlns:p14="http://schemas.microsoft.com/office/powerpoint/2010/main" val="152374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A5E46E-64B1-48F9-8554-0F2592BE0509}" type="datetime1">
              <a:rPr lang="ko-KR" altLang="en-US" smtClean="0"/>
              <a:t>2022. 6. 9.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BC2240B-793C-4728-9C61-8ACE675F9484}" type="slidenum">
              <a:rPr lang="ko-KR" altLang="en-US" smtClean="0"/>
              <a:t>‹#›</a:t>
            </a:fld>
            <a:endParaRPr lang="ko-KR" altLang="en-US"/>
          </a:p>
        </p:txBody>
      </p:sp>
      <p:sp>
        <p:nvSpPr>
          <p:cNvPr id="9" name="제목 1"/>
          <p:cNvSpPr>
            <a:spLocks noGrp="1"/>
          </p:cNvSpPr>
          <p:nvPr>
            <p:ph type="ctrTitle" hasCustomPrompt="1"/>
          </p:nvPr>
        </p:nvSpPr>
        <p:spPr>
          <a:xfrm>
            <a:off x="3580492" y="2489204"/>
            <a:ext cx="5563508" cy="1935501"/>
          </a:xfrm>
          <a:solidFill>
            <a:schemeClr val="accent3"/>
          </a:solidFill>
        </p:spPr>
        <p:txBody>
          <a:bodyPr anchor="ctr">
            <a:normAutofit/>
          </a:bodyPr>
          <a:lstStyle>
            <a:lvl1pPr algn="ctr">
              <a:defRPr sz="4800" baseline="0">
                <a:solidFill>
                  <a:schemeClr val="bg1"/>
                </a:solidFill>
                <a:latin typeface="고려대학교B" panose="02020603020101020101" pitchFamily="18" charset="-127"/>
                <a:ea typeface="고려대학교B" panose="02020603020101020101" pitchFamily="18" charset="-127"/>
              </a:defRPr>
            </a:lvl1pPr>
          </a:lstStyle>
          <a:p>
            <a:r>
              <a:rPr lang="ko-KR" altLang="en-US" dirty="0"/>
              <a:t>제목 </a:t>
            </a:r>
            <a:r>
              <a:rPr lang="en-US" altLang="ko-KR" dirty="0"/>
              <a:t>_ </a:t>
            </a:r>
            <a:r>
              <a:rPr lang="ko-KR" altLang="en-US" dirty="0"/>
              <a:t>고려대학교</a:t>
            </a:r>
            <a:r>
              <a:rPr lang="en-US" altLang="ko-KR" dirty="0"/>
              <a:t>B 48pt</a:t>
            </a:r>
            <a:endParaRPr lang="ko-KR" altLang="en-US" dirty="0"/>
          </a:p>
        </p:txBody>
      </p:sp>
      <p:pic>
        <p:nvPicPr>
          <p:cNvPr id="10" name="그림 9"/>
          <p:cNvPicPr>
            <a:picLocks noChangeAspect="1"/>
          </p:cNvPicPr>
          <p:nvPr userDrawn="1"/>
        </p:nvPicPr>
        <p:blipFill rotWithShape="1">
          <a:blip r:embed="rId2" cstate="print">
            <a:extLst>
              <a:ext uri="{28A0092B-C50C-407E-A947-70E740481C1C}">
                <a14:useLocalDpi xmlns:a14="http://schemas.microsoft.com/office/drawing/2010/main" val="0"/>
              </a:ext>
            </a:extLst>
          </a:blip>
          <a:srcRect l="15690" t="13695" r="70824" b="74083"/>
          <a:stretch/>
        </p:blipFill>
        <p:spPr>
          <a:xfrm>
            <a:off x="1515597" y="2812801"/>
            <a:ext cx="993802" cy="1264205"/>
          </a:xfrm>
          <a:prstGeom prst="rect">
            <a:avLst/>
          </a:prstGeom>
        </p:spPr>
      </p:pic>
      <p:sp>
        <p:nvSpPr>
          <p:cNvPr id="2" name="직사각형 1"/>
          <p:cNvSpPr/>
          <p:nvPr userDrawn="1"/>
        </p:nvSpPr>
        <p:spPr>
          <a:xfrm>
            <a:off x="1" y="2476500"/>
            <a:ext cx="444500" cy="193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8" name="그림 7">
            <a:extLst>
              <a:ext uri="{FF2B5EF4-FFF2-40B4-BE49-F238E27FC236}">
                <a16:creationId xmlns:a16="http://schemas.microsoft.com/office/drawing/2014/main" id="{5CFC7FD5-DF7F-82B5-E44F-CD79B58C9BA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06" t="27745" r="54871" b="60033"/>
          <a:stretch/>
        </p:blipFill>
        <p:spPr>
          <a:xfrm>
            <a:off x="1463772" y="2858062"/>
            <a:ext cx="1045627" cy="1264205"/>
          </a:xfrm>
          <a:prstGeom prst="rect">
            <a:avLst/>
          </a:prstGeom>
        </p:spPr>
      </p:pic>
    </p:spTree>
    <p:extLst>
      <p:ext uri="{BB962C8B-B14F-4D97-AF65-F5344CB8AC3E}">
        <p14:creationId xmlns:p14="http://schemas.microsoft.com/office/powerpoint/2010/main" val="3559877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3667" r="3815"/>
          <a:stretch/>
        </p:blipFill>
        <p:spPr>
          <a:xfrm>
            <a:off x="-19051" y="0"/>
            <a:ext cx="9220201" cy="6858000"/>
          </a:xfrm>
          <a:prstGeom prst="rect">
            <a:avLst/>
          </a:prstGeom>
        </p:spPr>
      </p:pic>
      <p:sp>
        <p:nvSpPr>
          <p:cNvPr id="4" name="Date Placeholder 3"/>
          <p:cNvSpPr>
            <a:spLocks noGrp="1"/>
          </p:cNvSpPr>
          <p:nvPr>
            <p:ph type="dt" sz="half" idx="10"/>
          </p:nvPr>
        </p:nvSpPr>
        <p:spPr/>
        <p:txBody>
          <a:bodyPr/>
          <a:lstStyle/>
          <a:p>
            <a:fld id="{4D4C0EE0-20AD-401A-B388-51BAA2F4A165}" type="datetime1">
              <a:rPr lang="ko-KR" altLang="en-US" smtClean="0"/>
              <a:t>2022. 6. 9.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BC2240B-793C-4728-9C61-8ACE675F9484}" type="slidenum">
              <a:rPr lang="ko-KR" altLang="en-US" smtClean="0"/>
              <a:t>‹#›</a:t>
            </a:fld>
            <a:endParaRPr lang="ko-KR" altLang="en-US"/>
          </a:p>
        </p:txBody>
      </p:sp>
      <p:sp>
        <p:nvSpPr>
          <p:cNvPr id="9" name="제목 1"/>
          <p:cNvSpPr>
            <a:spLocks noGrp="1"/>
          </p:cNvSpPr>
          <p:nvPr userDrawn="1">
            <p:ph type="ctrTitle" hasCustomPrompt="1"/>
          </p:nvPr>
        </p:nvSpPr>
        <p:spPr>
          <a:xfrm>
            <a:off x="2755049" y="2952246"/>
            <a:ext cx="3722943" cy="1648787"/>
          </a:xfrm>
          <a:noFill/>
        </p:spPr>
        <p:txBody>
          <a:bodyPr anchor="ctr">
            <a:normAutofit/>
          </a:bodyPr>
          <a:lstStyle>
            <a:lvl1pPr algn="ctr">
              <a:defRPr sz="4000" baseline="0">
                <a:solidFill>
                  <a:schemeClr val="tx1">
                    <a:lumMod val="50000"/>
                    <a:lumOff val="50000"/>
                  </a:schemeClr>
                </a:solidFill>
                <a:latin typeface="고려대학교B" panose="02020603020101020101" pitchFamily="18" charset="-127"/>
                <a:ea typeface="고려대학교B" panose="02020603020101020101" pitchFamily="18" charset="-127"/>
              </a:defRPr>
            </a:lvl1pPr>
          </a:lstStyle>
          <a:p>
            <a:r>
              <a:rPr lang="ko-KR" altLang="en-US" dirty="0"/>
              <a:t>제목 </a:t>
            </a:r>
            <a:r>
              <a:rPr lang="en-US" altLang="ko-KR" dirty="0"/>
              <a:t>_ </a:t>
            </a:r>
            <a:r>
              <a:rPr lang="ko-KR" altLang="en-US" dirty="0"/>
              <a:t>고려대학교</a:t>
            </a:r>
            <a:r>
              <a:rPr lang="en-US" altLang="ko-KR" dirty="0"/>
              <a:t>B 40pt</a:t>
            </a:r>
            <a:endParaRPr lang="ko-KR" altLang="en-US" dirty="0"/>
          </a:p>
        </p:txBody>
      </p:sp>
    </p:spTree>
    <p:extLst>
      <p:ext uri="{BB962C8B-B14F-4D97-AF65-F5344CB8AC3E}">
        <p14:creationId xmlns:p14="http://schemas.microsoft.com/office/powerpoint/2010/main" val="4050844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rotWithShape="1">
          <a:blip r:embed="rId2">
            <a:grayscl/>
            <a:extLst>
              <a:ext uri="{28A0092B-C50C-407E-A947-70E740481C1C}">
                <a14:useLocalDpi xmlns:a14="http://schemas.microsoft.com/office/drawing/2010/main" val="0"/>
              </a:ext>
            </a:extLst>
          </a:blip>
          <a:srcRect l="3667" r="3815"/>
          <a:stretch/>
        </p:blipFill>
        <p:spPr>
          <a:xfrm>
            <a:off x="-19051" y="0"/>
            <a:ext cx="9220201" cy="6858000"/>
          </a:xfrm>
          <a:prstGeom prst="rect">
            <a:avLst/>
          </a:prstGeom>
        </p:spPr>
      </p:pic>
      <p:sp>
        <p:nvSpPr>
          <p:cNvPr id="13" name="직사각형 12"/>
          <p:cNvSpPr/>
          <p:nvPr userDrawn="1"/>
        </p:nvSpPr>
        <p:spPr>
          <a:xfrm>
            <a:off x="-19051" y="0"/>
            <a:ext cx="9220201" cy="6858000"/>
          </a:xfrm>
          <a:prstGeom prst="rect">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Date Placeholder 3"/>
          <p:cNvSpPr>
            <a:spLocks noGrp="1"/>
          </p:cNvSpPr>
          <p:nvPr>
            <p:ph type="dt" sz="half" idx="10"/>
          </p:nvPr>
        </p:nvSpPr>
        <p:spPr/>
        <p:txBody>
          <a:bodyPr/>
          <a:lstStyle/>
          <a:p>
            <a:fld id="{559B7355-8496-4AC5-BC25-DA8F84CB5A09}" type="datetime1">
              <a:rPr lang="ko-KR" altLang="en-US" smtClean="0"/>
              <a:t>2022. 6. 9.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BC2240B-793C-4728-9C61-8ACE675F9484}" type="slidenum">
              <a:rPr lang="ko-KR" altLang="en-US" smtClean="0"/>
              <a:t>‹#›</a:t>
            </a:fld>
            <a:endParaRPr lang="ko-KR" altLang="en-US"/>
          </a:p>
        </p:txBody>
      </p:sp>
      <p:sp>
        <p:nvSpPr>
          <p:cNvPr id="10" name="제목 1"/>
          <p:cNvSpPr>
            <a:spLocks noGrp="1"/>
          </p:cNvSpPr>
          <p:nvPr>
            <p:ph type="title" hasCustomPrompt="1"/>
          </p:nvPr>
        </p:nvSpPr>
        <p:spPr>
          <a:xfrm>
            <a:off x="368301" y="576147"/>
            <a:ext cx="8470900" cy="723446"/>
          </a:xfrm>
        </p:spPr>
        <p:txBody>
          <a:bodyPr>
            <a:normAutofit/>
          </a:bodyPr>
          <a:lstStyle>
            <a:lvl1pPr algn="ctr">
              <a:defRPr sz="3600">
                <a:solidFill>
                  <a:schemeClr val="bg1"/>
                </a:solidFill>
                <a:latin typeface="고려대학교B" panose="02020603020101020101" pitchFamily="18" charset="-127"/>
                <a:ea typeface="고려대학교B" panose="02020603020101020101" pitchFamily="18" charset="-127"/>
              </a:defRPr>
            </a:lvl1pPr>
          </a:lstStyle>
          <a:p>
            <a:r>
              <a:rPr lang="en-US" altLang="ko-KR" dirty="0"/>
              <a:t>Contents</a:t>
            </a:r>
            <a:endParaRPr lang="ko-KR" altLang="en-US" dirty="0"/>
          </a:p>
        </p:txBody>
      </p:sp>
    </p:spTree>
    <p:extLst>
      <p:ext uri="{BB962C8B-B14F-4D97-AF65-F5344CB8AC3E}">
        <p14:creationId xmlns:p14="http://schemas.microsoft.com/office/powerpoint/2010/main" val="65507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제목 슬라이드">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D6440-FC7E-4624-8D62-98B7D8C533F0}" type="datetime1">
              <a:rPr lang="ko-KR" altLang="en-US" smtClean="0"/>
              <a:t>2022. 6. 9.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BC2240B-793C-4728-9C61-8ACE675F9484}" type="slidenum">
              <a:rPr lang="ko-KR" altLang="en-US" smtClean="0"/>
              <a:t>‹#›</a:t>
            </a:fld>
            <a:endParaRPr lang="ko-KR" altLang="en-US"/>
          </a:p>
        </p:txBody>
      </p:sp>
      <p:pic>
        <p:nvPicPr>
          <p:cNvPr id="15" name="그림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838" t="27344" r="2444" b="6221"/>
          <a:stretch/>
        </p:blipFill>
        <p:spPr>
          <a:xfrm>
            <a:off x="-8792" y="0"/>
            <a:ext cx="9152792" cy="4381500"/>
          </a:xfrm>
          <a:prstGeom prst="rect">
            <a:avLst/>
          </a:prstGeom>
        </p:spPr>
      </p:pic>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39705" y="-1157287"/>
            <a:ext cx="656693" cy="849058"/>
          </a:xfrm>
          <a:prstGeom prst="rect">
            <a:avLst/>
          </a:prstGeom>
        </p:spPr>
      </p:pic>
      <p:sp>
        <p:nvSpPr>
          <p:cNvPr id="16" name="직사각형 15"/>
          <p:cNvSpPr/>
          <p:nvPr userDrawn="1"/>
        </p:nvSpPr>
        <p:spPr>
          <a:xfrm>
            <a:off x="-8792" y="0"/>
            <a:ext cx="9152792" cy="4381500"/>
          </a:xfrm>
          <a:prstGeom prst="rect">
            <a:avLst/>
          </a:prstGeom>
          <a:solidFill>
            <a:schemeClr val="bg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텍스트 개체 틀 9"/>
          <p:cNvSpPr>
            <a:spLocks noGrp="1"/>
          </p:cNvSpPr>
          <p:nvPr>
            <p:ph type="body" sz="quarter" idx="13" hasCustomPrompt="1"/>
          </p:nvPr>
        </p:nvSpPr>
        <p:spPr>
          <a:xfrm>
            <a:off x="596901" y="3894140"/>
            <a:ext cx="2089150" cy="384175"/>
          </a:xfrm>
        </p:spPr>
        <p:txBody>
          <a:bodyPr>
            <a:noAutofit/>
          </a:bodyPr>
          <a:lstStyle>
            <a:lvl1pPr marL="0" indent="0">
              <a:buNone/>
              <a:defRPr sz="2000" baseline="0">
                <a:solidFill>
                  <a:schemeClr val="bg1"/>
                </a:solidFill>
                <a:latin typeface="고려대학교B" panose="02020603020101020101" pitchFamily="18" charset="-127"/>
                <a:ea typeface="고려대학교B" panose="02020603020101020101" pitchFamily="18" charset="-127"/>
              </a:defRPr>
            </a:lvl1pPr>
          </a:lstStyle>
          <a:p>
            <a:pPr lvl="0"/>
            <a:r>
              <a:rPr lang="en-US" altLang="ko-KR" dirty="0"/>
              <a:t>1. Sample text</a:t>
            </a:r>
            <a:endParaRPr lang="ko-KR" altLang="en-US" dirty="0"/>
          </a:p>
        </p:txBody>
      </p:sp>
      <p:sp>
        <p:nvSpPr>
          <p:cNvPr id="18" name="텍스트 개체 틀 11"/>
          <p:cNvSpPr>
            <a:spLocks noGrp="1"/>
          </p:cNvSpPr>
          <p:nvPr>
            <p:ph type="body" sz="quarter" idx="14" hasCustomPrompt="1"/>
          </p:nvPr>
        </p:nvSpPr>
        <p:spPr>
          <a:xfrm>
            <a:off x="596902" y="4521200"/>
            <a:ext cx="1946275" cy="776288"/>
          </a:xfrm>
        </p:spPr>
        <p:txBody>
          <a:bodyPr/>
          <a:lstStyle>
            <a:lvl1pPr marL="0" indent="0" algn="l">
              <a:buNone/>
              <a:defRPr sz="2800"/>
            </a:lvl1pPr>
          </a:lstStyle>
          <a:p>
            <a:pPr algn="ctr"/>
            <a:r>
              <a:rPr lang="ko-KR" altLang="en-US" sz="1600" dirty="0">
                <a:solidFill>
                  <a:schemeClr val="tx1">
                    <a:lumMod val="50000"/>
                    <a:lumOff val="50000"/>
                  </a:schemeClr>
                </a:solidFill>
                <a:latin typeface="고려대학교M" panose="02020603020101020101" pitchFamily="18" charset="-127"/>
                <a:ea typeface="고려대학교M" panose="02020603020101020101" pitchFamily="18" charset="-127"/>
              </a:rPr>
              <a:t>고려대학교 </a:t>
            </a:r>
            <a:r>
              <a:rPr lang="en-US" altLang="ko-KR" sz="1600" dirty="0">
                <a:solidFill>
                  <a:schemeClr val="tx1">
                    <a:lumMod val="50000"/>
                    <a:lumOff val="50000"/>
                  </a:schemeClr>
                </a:solidFill>
                <a:latin typeface="고려대학교M" panose="02020603020101020101" pitchFamily="18" charset="-127"/>
                <a:ea typeface="고려대학교M" panose="02020603020101020101" pitchFamily="18" charset="-127"/>
              </a:rPr>
              <a:t>M 16pt</a:t>
            </a:r>
            <a:endParaRPr lang="ko-KR" altLang="en-US" sz="1600" dirty="0">
              <a:solidFill>
                <a:schemeClr val="tx1">
                  <a:lumMod val="50000"/>
                  <a:lumOff val="50000"/>
                </a:schemeClr>
              </a:solidFill>
              <a:latin typeface="고려대학교M" panose="02020603020101020101" pitchFamily="18" charset="-127"/>
              <a:ea typeface="고려대학교M" panose="02020603020101020101" pitchFamily="18" charset="-127"/>
            </a:endParaRPr>
          </a:p>
        </p:txBody>
      </p:sp>
    </p:spTree>
    <p:extLst>
      <p:ext uri="{BB962C8B-B14F-4D97-AF65-F5344CB8AC3E}">
        <p14:creationId xmlns:p14="http://schemas.microsoft.com/office/powerpoint/2010/main" val="424137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17" name="직사각형 16"/>
          <p:cNvSpPr/>
          <p:nvPr userDrawn="1"/>
        </p:nvSpPr>
        <p:spPr>
          <a:xfrm>
            <a:off x="0" y="0"/>
            <a:ext cx="9144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6" name="그림 15"/>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2070100" y="0"/>
            <a:ext cx="6858000" cy="6858000"/>
          </a:xfrm>
          <a:prstGeom prst="rect">
            <a:avLst/>
          </a:prstGeom>
        </p:spPr>
      </p:pic>
      <p:sp>
        <p:nvSpPr>
          <p:cNvPr id="3" name="날짜 개체 틀 2"/>
          <p:cNvSpPr>
            <a:spLocks noGrp="1"/>
          </p:cNvSpPr>
          <p:nvPr userDrawn="1">
            <p:ph type="dt" sz="half" idx="10"/>
          </p:nvPr>
        </p:nvSpPr>
        <p:spPr/>
        <p:txBody>
          <a:bodyPr/>
          <a:lstStyle/>
          <a:p>
            <a:fld id="{AD469C8E-4DCD-4985-9A2C-E657C89B6E05}" type="datetime1">
              <a:rPr lang="ko-KR" altLang="en-US" smtClean="0"/>
              <a:t>2022. 6. 9.</a:t>
            </a:fld>
            <a:endParaRPr lang="ko-KR" altLang="en-US"/>
          </a:p>
        </p:txBody>
      </p:sp>
      <p:sp>
        <p:nvSpPr>
          <p:cNvPr id="4" name="바닥글 개체 틀 3"/>
          <p:cNvSpPr>
            <a:spLocks noGrp="1"/>
          </p:cNvSpPr>
          <p:nvPr userDrawn="1">
            <p:ph type="ftr" sz="quarter" idx="11"/>
          </p:nvPr>
        </p:nvSpPr>
        <p:spPr/>
        <p:txBody>
          <a:bodyPr/>
          <a:lstStyle/>
          <a:p>
            <a:endParaRPr lang="ko-KR" altLang="en-US"/>
          </a:p>
        </p:txBody>
      </p:sp>
      <p:sp>
        <p:nvSpPr>
          <p:cNvPr id="5" name="슬라이드 번호 개체 틀 4"/>
          <p:cNvSpPr>
            <a:spLocks noGrp="1"/>
          </p:cNvSpPr>
          <p:nvPr userDrawn="1">
            <p:ph type="sldNum" sz="quarter" idx="12"/>
          </p:nvPr>
        </p:nvSpPr>
        <p:spPr/>
        <p:txBody>
          <a:bodyPr/>
          <a:lstStyle/>
          <a:p>
            <a:fld id="{0BC2240B-793C-4728-9C61-8ACE675F9484}" type="slidenum">
              <a:rPr lang="ko-KR" altLang="en-US" smtClean="0"/>
              <a:t>‹#›</a:t>
            </a:fld>
            <a:endParaRPr lang="ko-KR" altLang="en-US"/>
          </a:p>
        </p:txBody>
      </p:sp>
      <p:sp>
        <p:nvSpPr>
          <p:cNvPr id="11" name="직사각형 10"/>
          <p:cNvSpPr/>
          <p:nvPr userDrawn="1"/>
        </p:nvSpPr>
        <p:spPr>
          <a:xfrm>
            <a:off x="0" y="748506"/>
            <a:ext cx="8604250" cy="483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텍스트 개체 틀 9"/>
          <p:cNvSpPr>
            <a:spLocks noGrp="1"/>
          </p:cNvSpPr>
          <p:nvPr userDrawn="1">
            <p:ph type="body" sz="quarter" idx="13" hasCustomPrompt="1"/>
          </p:nvPr>
        </p:nvSpPr>
        <p:spPr>
          <a:xfrm>
            <a:off x="173132" y="112972"/>
            <a:ext cx="7948518" cy="513443"/>
          </a:xfrm>
        </p:spPr>
        <p:txBody>
          <a:bodyPr>
            <a:noAutofit/>
          </a:bodyPr>
          <a:lstStyle>
            <a:lvl1pPr marL="0" indent="0" algn="l">
              <a:buNone/>
              <a:defRPr sz="3200" baseline="0">
                <a:solidFill>
                  <a:schemeClr val="tx1"/>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제목 </a:t>
            </a:r>
            <a:r>
              <a:rPr lang="en-US" altLang="ko-KR" dirty="0"/>
              <a:t>_ </a:t>
            </a:r>
            <a:r>
              <a:rPr lang="ko-KR" altLang="en-US" dirty="0"/>
              <a:t>고려대학교 </a:t>
            </a:r>
            <a:r>
              <a:rPr lang="en-US" altLang="ko-KR" dirty="0"/>
              <a:t>B 32pt</a:t>
            </a:r>
            <a:endParaRPr lang="ko-KR" altLang="en-US" dirty="0"/>
          </a:p>
        </p:txBody>
      </p:sp>
      <p:sp>
        <p:nvSpPr>
          <p:cNvPr id="14" name="텍스트 개체 틀 9"/>
          <p:cNvSpPr>
            <a:spLocks noGrp="1"/>
          </p:cNvSpPr>
          <p:nvPr userDrawn="1">
            <p:ph type="body" sz="quarter" idx="14" hasCustomPrompt="1"/>
          </p:nvPr>
        </p:nvSpPr>
        <p:spPr>
          <a:xfrm>
            <a:off x="173132" y="895311"/>
            <a:ext cx="7948518" cy="256973"/>
          </a:xfrm>
        </p:spPr>
        <p:txBody>
          <a:bodyPr>
            <a:noAutofit/>
          </a:bodyPr>
          <a:lstStyle>
            <a:lvl1pPr marL="0" indent="0" algn="l">
              <a:buNone/>
              <a:defRPr sz="1800">
                <a:solidFill>
                  <a:schemeClr val="tx1">
                    <a:lumMod val="50000"/>
                    <a:lumOff val="50000"/>
                  </a:schemeClr>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추가 내용 </a:t>
            </a:r>
            <a:r>
              <a:rPr lang="ko-KR" altLang="en-US" dirty="0" err="1"/>
              <a:t>기재시</a:t>
            </a:r>
            <a:r>
              <a:rPr lang="ko-KR" altLang="en-US" dirty="0"/>
              <a:t> 고려대학교</a:t>
            </a:r>
            <a:r>
              <a:rPr lang="en-US" altLang="ko-KR" dirty="0"/>
              <a:t>B 18pt</a:t>
            </a:r>
            <a:endParaRPr lang="ko-KR" altLang="en-US" dirty="0"/>
          </a:p>
        </p:txBody>
      </p:sp>
      <p:pic>
        <p:nvPicPr>
          <p:cNvPr id="10" name="그림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18656" y="105068"/>
            <a:ext cx="828340" cy="828340"/>
          </a:xfrm>
          <a:prstGeom prst="rect">
            <a:avLst/>
          </a:prstGeom>
        </p:spPr>
      </p:pic>
    </p:spTree>
    <p:extLst>
      <p:ext uri="{BB962C8B-B14F-4D97-AF65-F5344CB8AC3E}">
        <p14:creationId xmlns:p14="http://schemas.microsoft.com/office/powerpoint/2010/main" val="163980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FD82E1-8AB1-4426-BB34-AE850C6FABB2}" type="datetime1">
              <a:rPr lang="ko-KR" altLang="en-US" smtClean="0"/>
              <a:t>2022. 6. 9.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BC2240B-793C-4728-9C61-8ACE675F9484}" type="slidenum">
              <a:rPr lang="ko-KR" altLang="en-US" smtClean="0"/>
              <a:t>‹#›</a:t>
            </a:fld>
            <a:endParaRPr lang="ko-KR" altLang="en-US"/>
          </a:p>
        </p:txBody>
      </p:sp>
      <p:sp>
        <p:nvSpPr>
          <p:cNvPr id="9" name="제목 1"/>
          <p:cNvSpPr>
            <a:spLocks noGrp="1"/>
          </p:cNvSpPr>
          <p:nvPr>
            <p:ph type="ctrTitle" hasCustomPrompt="1"/>
          </p:nvPr>
        </p:nvSpPr>
        <p:spPr>
          <a:xfrm>
            <a:off x="-19051" y="2489204"/>
            <a:ext cx="5563508" cy="1935501"/>
          </a:xfrm>
          <a:solidFill>
            <a:schemeClr val="accent3"/>
          </a:solidFill>
        </p:spPr>
        <p:txBody>
          <a:bodyPr anchor="ctr">
            <a:normAutofit/>
          </a:bodyPr>
          <a:lstStyle>
            <a:lvl1pPr algn="ctr">
              <a:defRPr sz="4800" baseline="0">
                <a:solidFill>
                  <a:schemeClr val="bg1"/>
                </a:solidFill>
                <a:latin typeface="고려대학교B" panose="02020603020101020101" pitchFamily="18" charset="-127"/>
                <a:ea typeface="고려대학교B" panose="02020603020101020101" pitchFamily="18" charset="-127"/>
              </a:defRPr>
            </a:lvl1pPr>
          </a:lstStyle>
          <a:p>
            <a:r>
              <a:rPr lang="ko-KR" altLang="en-US" dirty="0"/>
              <a:t>제목 </a:t>
            </a:r>
            <a:r>
              <a:rPr lang="en-US" altLang="ko-KR" dirty="0"/>
              <a:t>_ </a:t>
            </a:r>
            <a:r>
              <a:rPr lang="ko-KR" altLang="en-US" dirty="0"/>
              <a:t>고려대학교</a:t>
            </a:r>
            <a:r>
              <a:rPr lang="en-US" altLang="ko-KR" dirty="0"/>
              <a:t>B 48pt</a:t>
            </a:r>
            <a:endParaRPr lang="ko-KR" altLang="en-US" dirty="0"/>
          </a:p>
        </p:txBody>
      </p:sp>
      <p:sp>
        <p:nvSpPr>
          <p:cNvPr id="2" name="직사각형 1"/>
          <p:cNvSpPr/>
          <p:nvPr userDrawn="1"/>
        </p:nvSpPr>
        <p:spPr>
          <a:xfrm>
            <a:off x="8699500" y="2476500"/>
            <a:ext cx="444500" cy="193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975805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4A46B4-2E03-473A-8BE5-FB5CD0A9E3EE}" type="datetime1">
              <a:rPr lang="ko-KR" altLang="en-US" smtClean="0"/>
              <a:t>2022. 6. 9.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BC2240B-793C-4728-9C61-8ACE675F9484}" type="slidenum">
              <a:rPr lang="ko-KR" altLang="en-US" smtClean="0"/>
              <a:t>‹#›</a:t>
            </a:fld>
            <a:endParaRPr lang="ko-KR" altLang="en-US"/>
          </a:p>
        </p:txBody>
      </p:sp>
      <p:sp>
        <p:nvSpPr>
          <p:cNvPr id="10" name="제목 1"/>
          <p:cNvSpPr>
            <a:spLocks noGrp="1"/>
          </p:cNvSpPr>
          <p:nvPr>
            <p:ph type="title" hasCustomPrompt="1"/>
          </p:nvPr>
        </p:nvSpPr>
        <p:spPr>
          <a:xfrm>
            <a:off x="1744649" y="1280003"/>
            <a:ext cx="2261295" cy="434472"/>
          </a:xfrm>
        </p:spPr>
        <p:txBody>
          <a:bodyPr>
            <a:normAutofit/>
          </a:bodyPr>
          <a:lstStyle>
            <a:lvl1pPr algn="l">
              <a:defRPr sz="2400">
                <a:solidFill>
                  <a:schemeClr val="accent3"/>
                </a:solidFill>
                <a:latin typeface="고려대학교B" panose="02020603020101020101" pitchFamily="18" charset="-127"/>
                <a:ea typeface="고려대학교B" panose="02020603020101020101" pitchFamily="18" charset="-127"/>
              </a:defRPr>
            </a:lvl1pPr>
          </a:lstStyle>
          <a:p>
            <a:r>
              <a:rPr lang="en-US" altLang="ko-KR" dirty="0"/>
              <a:t>Contents</a:t>
            </a:r>
            <a:endParaRPr lang="ko-KR" altLang="en-US" dirty="0"/>
          </a:p>
        </p:txBody>
      </p:sp>
      <p:sp>
        <p:nvSpPr>
          <p:cNvPr id="8" name="직사각형 7"/>
          <p:cNvSpPr/>
          <p:nvPr userDrawn="1"/>
        </p:nvSpPr>
        <p:spPr>
          <a:xfrm>
            <a:off x="2" y="1857829"/>
            <a:ext cx="1495425" cy="3556000"/>
          </a:xfrm>
          <a:prstGeom prst="rect">
            <a:avLst/>
          </a:prstGeom>
          <a:pattFill prst="dkVert">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직사각형 8"/>
          <p:cNvSpPr/>
          <p:nvPr userDrawn="1"/>
        </p:nvSpPr>
        <p:spPr>
          <a:xfrm>
            <a:off x="-1588" y="1857834"/>
            <a:ext cx="1495425" cy="3555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4" name="직사각형 13"/>
          <p:cNvSpPr/>
          <p:nvPr userDrawn="1"/>
        </p:nvSpPr>
        <p:spPr>
          <a:xfrm>
            <a:off x="1744651" y="1857829"/>
            <a:ext cx="7399351" cy="355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5" name="그림 14"/>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t="24107" b="23820"/>
          <a:stretch/>
        </p:blipFill>
        <p:spPr>
          <a:xfrm>
            <a:off x="26026" y="1828800"/>
            <a:ext cx="1498598" cy="3581400"/>
          </a:xfrm>
          <a:prstGeom prst="rect">
            <a:avLst/>
          </a:prstGeom>
        </p:spPr>
      </p:pic>
      <p:pic>
        <p:nvPicPr>
          <p:cNvPr id="16" name="그림 15"/>
          <p:cNvPicPr>
            <a:picLocks noChangeAspect="1"/>
          </p:cNvPicPr>
          <p:nvPr userDrawn="1"/>
        </p:nvPicPr>
        <p:blipFill rotWithShape="1">
          <a:blip r:embed="rId3" cstate="print">
            <a:extLst>
              <a:ext uri="{28A0092B-C50C-407E-A947-70E740481C1C}">
                <a14:useLocalDpi xmlns:a14="http://schemas.microsoft.com/office/drawing/2010/main" val="0"/>
              </a:ext>
            </a:extLst>
          </a:blip>
          <a:srcRect l="15690" t="13695" r="70824" b="74083"/>
          <a:stretch/>
        </p:blipFill>
        <p:spPr>
          <a:xfrm>
            <a:off x="250812" y="2787043"/>
            <a:ext cx="993802" cy="1264205"/>
          </a:xfrm>
          <a:prstGeom prst="rect">
            <a:avLst/>
          </a:prstGeom>
        </p:spPr>
      </p:pic>
      <p:pic>
        <p:nvPicPr>
          <p:cNvPr id="11" name="그림 10">
            <a:extLst>
              <a:ext uri="{FF2B5EF4-FFF2-40B4-BE49-F238E27FC236}">
                <a16:creationId xmlns:a16="http://schemas.microsoft.com/office/drawing/2014/main" id="{9E88E89F-F0CD-1441-23BB-7B735917A8C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1506" t="27745" r="54871" b="60033"/>
          <a:stretch/>
        </p:blipFill>
        <p:spPr>
          <a:xfrm>
            <a:off x="198988" y="2834418"/>
            <a:ext cx="1045627" cy="1264205"/>
          </a:xfrm>
          <a:prstGeom prst="rect">
            <a:avLst/>
          </a:prstGeom>
        </p:spPr>
      </p:pic>
    </p:spTree>
    <p:extLst>
      <p:ext uri="{BB962C8B-B14F-4D97-AF65-F5344CB8AC3E}">
        <p14:creationId xmlns:p14="http://schemas.microsoft.com/office/powerpoint/2010/main" val="289870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제목 슬라이드">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9F4787-EC1F-4AD6-8437-0F4B5B051743}" type="datetime1">
              <a:rPr lang="ko-KR" altLang="en-US" smtClean="0"/>
              <a:t>2022. 6. 9.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BC2240B-793C-4728-9C61-8ACE675F9484}" type="slidenum">
              <a:rPr lang="ko-KR" altLang="en-US" smtClean="0"/>
              <a:t>‹#›</a:t>
            </a:fld>
            <a:endParaRPr lang="ko-KR" altLang="en-US"/>
          </a:p>
        </p:txBody>
      </p:sp>
      <p:grpSp>
        <p:nvGrpSpPr>
          <p:cNvPr id="3" name="그룹 2"/>
          <p:cNvGrpSpPr/>
          <p:nvPr userDrawn="1"/>
        </p:nvGrpSpPr>
        <p:grpSpPr>
          <a:xfrm>
            <a:off x="2" y="1709627"/>
            <a:ext cx="6842605" cy="3556000"/>
            <a:chOff x="-1588" y="1857829"/>
            <a:chExt cx="1497013" cy="3556000"/>
          </a:xfrm>
        </p:grpSpPr>
        <p:sp>
          <p:nvSpPr>
            <p:cNvPr id="8" name="직사각형 7"/>
            <p:cNvSpPr/>
            <p:nvPr userDrawn="1"/>
          </p:nvSpPr>
          <p:spPr>
            <a:xfrm>
              <a:off x="0" y="1857829"/>
              <a:ext cx="1495425" cy="3556000"/>
            </a:xfrm>
            <a:prstGeom prst="rect">
              <a:avLst/>
            </a:prstGeom>
            <a:pattFill prst="dkVert">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직사각형 8"/>
            <p:cNvSpPr/>
            <p:nvPr userDrawn="1"/>
          </p:nvSpPr>
          <p:spPr>
            <a:xfrm>
              <a:off x="-1588" y="1857830"/>
              <a:ext cx="1495425" cy="3555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pic>
        <p:nvPicPr>
          <p:cNvPr id="24" name="그림 23"/>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t="24107" b="23820"/>
          <a:stretch/>
        </p:blipFill>
        <p:spPr>
          <a:xfrm>
            <a:off x="7258" y="1709626"/>
            <a:ext cx="1498598" cy="3581400"/>
          </a:xfrm>
          <a:prstGeom prst="rect">
            <a:avLst/>
          </a:prstGeom>
        </p:spPr>
      </p:pic>
      <p:pic>
        <p:nvPicPr>
          <p:cNvPr id="25" name="그림 24"/>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t="24107" b="23820"/>
          <a:stretch/>
        </p:blipFill>
        <p:spPr>
          <a:xfrm>
            <a:off x="1444624" y="1709626"/>
            <a:ext cx="1498598" cy="3581400"/>
          </a:xfrm>
          <a:prstGeom prst="rect">
            <a:avLst/>
          </a:prstGeom>
        </p:spPr>
      </p:pic>
      <p:pic>
        <p:nvPicPr>
          <p:cNvPr id="26" name="그림 25"/>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t="24107" b="23820"/>
          <a:stretch/>
        </p:blipFill>
        <p:spPr>
          <a:xfrm>
            <a:off x="2881987" y="1709626"/>
            <a:ext cx="1498598" cy="3581400"/>
          </a:xfrm>
          <a:prstGeom prst="rect">
            <a:avLst/>
          </a:prstGeom>
        </p:spPr>
      </p:pic>
      <p:pic>
        <p:nvPicPr>
          <p:cNvPr id="27" name="그림 26"/>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t="24107" b="23820"/>
          <a:stretch/>
        </p:blipFill>
        <p:spPr>
          <a:xfrm>
            <a:off x="4345800" y="1709626"/>
            <a:ext cx="1498598" cy="3581400"/>
          </a:xfrm>
          <a:prstGeom prst="rect">
            <a:avLst/>
          </a:prstGeom>
        </p:spPr>
      </p:pic>
      <p:pic>
        <p:nvPicPr>
          <p:cNvPr id="28" name="그림 27"/>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t="24107" r="27006" b="23820"/>
          <a:stretch/>
        </p:blipFill>
        <p:spPr>
          <a:xfrm>
            <a:off x="5783164" y="1709626"/>
            <a:ext cx="1093886" cy="3581400"/>
          </a:xfrm>
          <a:prstGeom prst="rect">
            <a:avLst/>
          </a:prstGeom>
        </p:spPr>
      </p:pic>
      <p:sp>
        <p:nvSpPr>
          <p:cNvPr id="14" name="직사각형 13"/>
          <p:cNvSpPr/>
          <p:nvPr userDrawn="1"/>
        </p:nvSpPr>
        <p:spPr>
          <a:xfrm>
            <a:off x="6449685" y="2540004"/>
            <a:ext cx="2086357" cy="18676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제목 1"/>
          <p:cNvSpPr>
            <a:spLocks noGrp="1"/>
          </p:cNvSpPr>
          <p:nvPr>
            <p:ph type="title" hasCustomPrompt="1"/>
          </p:nvPr>
        </p:nvSpPr>
        <p:spPr>
          <a:xfrm>
            <a:off x="6737710" y="2904931"/>
            <a:ext cx="1481024" cy="1159073"/>
          </a:xfrm>
        </p:spPr>
        <p:txBody>
          <a:bodyPr>
            <a:noAutofit/>
          </a:bodyPr>
          <a:lstStyle>
            <a:lvl1pPr algn="ctr">
              <a:defRPr sz="8000">
                <a:solidFill>
                  <a:schemeClr val="bg1"/>
                </a:solidFill>
                <a:latin typeface="고려대학교B" panose="02020603020101020101" pitchFamily="18" charset="-127"/>
                <a:ea typeface="고려대학교B" panose="02020603020101020101" pitchFamily="18" charset="-127"/>
              </a:defRPr>
            </a:lvl1pPr>
          </a:lstStyle>
          <a:p>
            <a:r>
              <a:rPr lang="en-US" altLang="ko-KR" dirty="0"/>
              <a:t>01</a:t>
            </a:r>
            <a:endParaRPr lang="ko-KR" altLang="en-US" dirty="0"/>
          </a:p>
        </p:txBody>
      </p:sp>
      <p:sp>
        <p:nvSpPr>
          <p:cNvPr id="15" name="텍스트 개체 틀 9"/>
          <p:cNvSpPr>
            <a:spLocks noGrp="1"/>
          </p:cNvSpPr>
          <p:nvPr>
            <p:ph type="body" sz="quarter" idx="14" hasCustomPrompt="1"/>
          </p:nvPr>
        </p:nvSpPr>
        <p:spPr>
          <a:xfrm>
            <a:off x="233210" y="3088273"/>
            <a:ext cx="5876681" cy="439737"/>
          </a:xfrm>
        </p:spPr>
        <p:txBody>
          <a:bodyPr>
            <a:noAutofit/>
          </a:bodyPr>
          <a:lstStyle>
            <a:lvl1pPr marL="0" indent="0" algn="r">
              <a:buNone/>
              <a:defRPr sz="2800">
                <a:solidFill>
                  <a:schemeClr val="tx1"/>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고려대학교</a:t>
            </a:r>
            <a:r>
              <a:rPr lang="en-US" altLang="ko-KR" dirty="0"/>
              <a:t>B 28pt(</a:t>
            </a:r>
            <a:r>
              <a:rPr lang="ko-KR" altLang="en-US" dirty="0"/>
              <a:t>오른쪽 정렬</a:t>
            </a:r>
            <a:r>
              <a:rPr lang="en-US" altLang="ko-KR" dirty="0"/>
              <a:t>)</a:t>
            </a:r>
            <a:endParaRPr lang="ko-KR" altLang="en-US" dirty="0"/>
          </a:p>
        </p:txBody>
      </p:sp>
      <p:sp>
        <p:nvSpPr>
          <p:cNvPr id="16" name="텍스트 개체 틀 9"/>
          <p:cNvSpPr>
            <a:spLocks noGrp="1"/>
          </p:cNvSpPr>
          <p:nvPr>
            <p:ph type="body" sz="quarter" idx="15" hasCustomPrompt="1"/>
          </p:nvPr>
        </p:nvSpPr>
        <p:spPr>
          <a:xfrm>
            <a:off x="189668" y="3630953"/>
            <a:ext cx="5876681" cy="331446"/>
          </a:xfrm>
        </p:spPr>
        <p:txBody>
          <a:bodyPr>
            <a:normAutofit/>
          </a:bodyPr>
          <a:lstStyle>
            <a:lvl1pPr marL="0" indent="0" algn="r">
              <a:buNone/>
              <a:defRPr sz="2000">
                <a:solidFill>
                  <a:schemeClr val="tx1">
                    <a:lumMod val="50000"/>
                    <a:lumOff val="50000"/>
                  </a:schemeClr>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추가 내용 </a:t>
            </a:r>
            <a:r>
              <a:rPr lang="ko-KR" altLang="en-US" dirty="0" err="1"/>
              <a:t>기재시</a:t>
            </a:r>
            <a:r>
              <a:rPr lang="ko-KR" altLang="en-US" dirty="0"/>
              <a:t> 고려대학교</a:t>
            </a:r>
            <a:r>
              <a:rPr lang="en-US" altLang="ko-KR" dirty="0"/>
              <a:t>B 20pt</a:t>
            </a:r>
            <a:endParaRPr lang="ko-KR" altLang="en-US" dirty="0"/>
          </a:p>
        </p:txBody>
      </p:sp>
    </p:spTree>
    <p:extLst>
      <p:ext uri="{BB962C8B-B14F-4D97-AF65-F5344CB8AC3E}">
        <p14:creationId xmlns:p14="http://schemas.microsoft.com/office/powerpoint/2010/main" val="1714558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사용자 지정 레이아웃">
    <p:spTree>
      <p:nvGrpSpPr>
        <p:cNvPr id="1" name=""/>
        <p:cNvGrpSpPr/>
        <p:nvPr/>
      </p:nvGrpSpPr>
      <p:grpSpPr>
        <a:xfrm>
          <a:off x="0" y="0"/>
          <a:ext cx="0" cy="0"/>
          <a:chOff x="0" y="0"/>
          <a:chExt cx="0" cy="0"/>
        </a:xfrm>
      </p:grpSpPr>
      <p:sp>
        <p:nvSpPr>
          <p:cNvPr id="8" name="텍스트 개체 틀 9"/>
          <p:cNvSpPr>
            <a:spLocks noGrp="1"/>
          </p:cNvSpPr>
          <p:nvPr>
            <p:ph type="body" sz="quarter" idx="13" hasCustomPrompt="1"/>
          </p:nvPr>
        </p:nvSpPr>
        <p:spPr>
          <a:xfrm>
            <a:off x="901700" y="112972"/>
            <a:ext cx="6616701" cy="513443"/>
          </a:xfrm>
        </p:spPr>
        <p:txBody>
          <a:bodyPr>
            <a:noAutofit/>
          </a:bodyPr>
          <a:lstStyle>
            <a:lvl1pPr marL="0" indent="0" algn="l">
              <a:buNone/>
              <a:defRPr sz="3200" baseline="0">
                <a:solidFill>
                  <a:schemeClr val="tx1"/>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제목 </a:t>
            </a:r>
            <a:r>
              <a:rPr lang="en-US" altLang="ko-KR" dirty="0"/>
              <a:t>_ </a:t>
            </a:r>
            <a:r>
              <a:rPr lang="ko-KR" altLang="en-US" dirty="0"/>
              <a:t>고려대학교 </a:t>
            </a:r>
            <a:r>
              <a:rPr lang="en-US" altLang="ko-KR" dirty="0"/>
              <a:t>B 32pt</a:t>
            </a:r>
            <a:endParaRPr lang="ko-KR" altLang="en-US" dirty="0"/>
          </a:p>
        </p:txBody>
      </p:sp>
      <p:sp>
        <p:nvSpPr>
          <p:cNvPr id="9" name="텍스트 개체 틀 9"/>
          <p:cNvSpPr>
            <a:spLocks noGrp="1"/>
          </p:cNvSpPr>
          <p:nvPr>
            <p:ph type="body" sz="quarter" idx="14" hasCustomPrompt="1"/>
          </p:nvPr>
        </p:nvSpPr>
        <p:spPr>
          <a:xfrm>
            <a:off x="901700" y="672311"/>
            <a:ext cx="6616701" cy="256973"/>
          </a:xfrm>
        </p:spPr>
        <p:txBody>
          <a:bodyPr>
            <a:noAutofit/>
          </a:bodyPr>
          <a:lstStyle>
            <a:lvl1pPr marL="0" indent="0" algn="l">
              <a:buNone/>
              <a:defRPr sz="1800">
                <a:solidFill>
                  <a:schemeClr val="tx1">
                    <a:lumMod val="50000"/>
                    <a:lumOff val="50000"/>
                  </a:schemeClr>
                </a:solidFill>
                <a:latin typeface="고려대학교B" panose="02020603020101020101" pitchFamily="18" charset="-127"/>
                <a:ea typeface="고려대학교B" panose="02020603020101020101" pitchFamily="18" charset="-127"/>
              </a:defRPr>
            </a:lvl1pPr>
            <a:lvl2pPr marL="457200" indent="0">
              <a:buNone/>
              <a:defRPr>
                <a:latin typeface="고려대학교B" panose="02020603020101020101" pitchFamily="18" charset="-127"/>
                <a:ea typeface="고려대학교B" panose="02020603020101020101" pitchFamily="18" charset="-127"/>
              </a:defRPr>
            </a:lvl2pPr>
            <a:lvl3pPr marL="914400" indent="0">
              <a:buNone/>
              <a:defRPr>
                <a:latin typeface="고려대학교B" panose="02020603020101020101" pitchFamily="18" charset="-127"/>
                <a:ea typeface="고려대학교B" panose="02020603020101020101" pitchFamily="18" charset="-127"/>
              </a:defRPr>
            </a:lvl3pPr>
            <a:lvl4pPr marL="1371600" indent="0">
              <a:buNone/>
              <a:defRPr>
                <a:latin typeface="고려대학교B" panose="02020603020101020101" pitchFamily="18" charset="-127"/>
                <a:ea typeface="고려대학교B" panose="02020603020101020101" pitchFamily="18" charset="-127"/>
              </a:defRPr>
            </a:lvl4pPr>
            <a:lvl5pPr marL="1828800" indent="0">
              <a:buNone/>
              <a:defRPr>
                <a:latin typeface="고려대학교B" panose="02020603020101020101" pitchFamily="18" charset="-127"/>
                <a:ea typeface="고려대학교B" panose="02020603020101020101" pitchFamily="18" charset="-127"/>
              </a:defRPr>
            </a:lvl5pPr>
          </a:lstStyle>
          <a:p>
            <a:pPr lvl="0"/>
            <a:r>
              <a:rPr lang="ko-KR" altLang="en-US" dirty="0"/>
              <a:t>추가 내용 </a:t>
            </a:r>
            <a:r>
              <a:rPr lang="ko-KR" altLang="en-US" dirty="0" err="1"/>
              <a:t>기재시</a:t>
            </a:r>
            <a:r>
              <a:rPr lang="ko-KR" altLang="en-US" dirty="0"/>
              <a:t> 고려대학교</a:t>
            </a:r>
            <a:r>
              <a:rPr lang="en-US" altLang="ko-KR" dirty="0"/>
              <a:t>B 18pt</a:t>
            </a:r>
            <a:endParaRPr lang="ko-KR" altLang="en-US" dirty="0"/>
          </a:p>
        </p:txBody>
      </p:sp>
      <p:sp>
        <p:nvSpPr>
          <p:cNvPr id="11" name="TextBox 10"/>
          <p:cNvSpPr txBox="1"/>
          <p:nvPr userDrawn="1"/>
        </p:nvSpPr>
        <p:spPr>
          <a:xfrm>
            <a:off x="747714" y="6560648"/>
            <a:ext cx="3101275" cy="215444"/>
          </a:xfrm>
          <a:prstGeom prst="rect">
            <a:avLst/>
          </a:prstGeom>
          <a:noFill/>
        </p:spPr>
        <p:txBody>
          <a:bodyPr wrap="square" rtlCol="0">
            <a:spAutoFit/>
          </a:bodyPr>
          <a:lstStyle/>
          <a:p>
            <a:pPr algn="ctr"/>
            <a:r>
              <a:rPr lang="en-US" altLang="ko-KR" sz="800" dirty="0">
                <a:solidFill>
                  <a:schemeClr val="tx1">
                    <a:lumMod val="50000"/>
                    <a:lumOff val="50000"/>
                  </a:schemeClr>
                </a:solidFill>
                <a:effectLst/>
                <a:latin typeface="고려대학교B" panose="02020603020101020101" pitchFamily="18" charset="-127"/>
                <a:ea typeface="고려대학교B" panose="02020603020101020101" pitchFamily="18" charset="-127"/>
              </a:rPr>
              <a:t>copyrightⓒ 2018 All rights reserved by</a:t>
            </a:r>
            <a:r>
              <a:rPr lang="en-US" altLang="ko-KR" sz="800" baseline="0" dirty="0">
                <a:solidFill>
                  <a:schemeClr val="tx1">
                    <a:lumMod val="50000"/>
                    <a:lumOff val="50000"/>
                  </a:schemeClr>
                </a:solidFill>
                <a:effectLst/>
                <a:latin typeface="고려대학교B" panose="02020603020101020101" pitchFamily="18" charset="-127"/>
                <a:ea typeface="고려대학교B" panose="02020603020101020101" pitchFamily="18" charset="-127"/>
              </a:rPr>
              <a:t> Korea University</a:t>
            </a:r>
            <a:endPar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sp>
        <p:nvSpPr>
          <p:cNvPr id="12" name="슬라이드 번호 개체 틀 4"/>
          <p:cNvSpPr txBox="1">
            <a:spLocks/>
          </p:cNvSpPr>
          <p:nvPr userDrawn="1"/>
        </p:nvSpPr>
        <p:spPr>
          <a:xfrm>
            <a:off x="8340580" y="6576628"/>
            <a:ext cx="599443" cy="175376"/>
          </a:xfrm>
          <a:prstGeom prst="rect">
            <a:avLst/>
          </a:prstGeom>
        </p:spPr>
        <p:txBody>
          <a:bodyPr vert="horz" lIns="68580" tIns="34290" rIns="68580" bIns="3429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406B54D8-E494-4907-95B8-B99BBA5EBF30}" type="slidenum">
              <a:rPr lang="ko-KR" altLang="en-US" sz="800" smtClean="0">
                <a:solidFill>
                  <a:schemeClr val="tx1">
                    <a:lumMod val="50000"/>
                    <a:lumOff val="50000"/>
                  </a:schemeClr>
                </a:solidFill>
                <a:latin typeface="고려대학교B" panose="02020603020101020101" pitchFamily="18" charset="-127"/>
                <a:ea typeface="고려대학교B" panose="02020603020101020101" pitchFamily="18" charset="-127"/>
              </a:rPr>
              <a:t>‹#›</a:t>
            </a:fld>
            <a:r>
              <a:rPr lang="ko-KR" altLang="en-US" sz="800" dirty="0">
                <a:solidFill>
                  <a:schemeClr val="tx1">
                    <a:lumMod val="50000"/>
                    <a:lumOff val="50000"/>
                  </a:schemeClr>
                </a:solidFill>
                <a:latin typeface="고려대학교B" panose="02020603020101020101" pitchFamily="18" charset="-127"/>
                <a:ea typeface="고려대학교B" panose="02020603020101020101" pitchFamily="18" charset="-127"/>
              </a:rPr>
              <a:t> </a:t>
            </a:r>
            <a:r>
              <a:rPr lang="en-US" altLang="ko-KR" sz="800" dirty="0">
                <a:solidFill>
                  <a:schemeClr val="tx1">
                    <a:lumMod val="50000"/>
                    <a:lumOff val="50000"/>
                  </a:schemeClr>
                </a:solidFill>
                <a:latin typeface="고려대학교B" panose="02020603020101020101" pitchFamily="18" charset="-127"/>
                <a:ea typeface="고려대학교B" panose="02020603020101020101" pitchFamily="18" charset="-127"/>
              </a:rPr>
              <a:t>/ 20</a:t>
            </a:r>
            <a:endParaRPr lang="ko-KR" altLang="en-US" sz="1000" dirty="0">
              <a:solidFill>
                <a:schemeClr val="tx1">
                  <a:lumMod val="50000"/>
                  <a:lumOff val="50000"/>
                </a:schemeClr>
              </a:solidFill>
              <a:latin typeface="고려대학교B" panose="02020603020101020101" pitchFamily="18" charset="-127"/>
              <a:ea typeface="고려대학교B" panose="02020603020101020101" pitchFamily="18" charset="-127"/>
            </a:endParaRPr>
          </a:p>
        </p:txBody>
      </p:sp>
      <p:sp>
        <p:nvSpPr>
          <p:cNvPr id="16" name="텍스트 개체 틀 9"/>
          <p:cNvSpPr>
            <a:spLocks noGrp="1"/>
          </p:cNvSpPr>
          <p:nvPr>
            <p:ph type="body" sz="quarter" idx="17" hasCustomPrompt="1"/>
          </p:nvPr>
        </p:nvSpPr>
        <p:spPr>
          <a:xfrm>
            <a:off x="901699" y="1322941"/>
            <a:ext cx="7327122" cy="670963"/>
          </a:xfrm>
          <a:prstGeom prst="rect">
            <a:avLst/>
          </a:prstGeom>
        </p:spPr>
        <p:txBody>
          <a:bodyPr/>
          <a:lstStyle>
            <a:lvl1pPr marL="0" indent="0">
              <a:buNone/>
              <a:defRPr sz="1200">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ko-KR" altLang="en-US" dirty="0"/>
              <a:t>본 </a:t>
            </a:r>
            <a:r>
              <a:rPr lang="en-US" altLang="ko-KR" dirty="0"/>
              <a:t>PPT</a:t>
            </a:r>
            <a:r>
              <a:rPr lang="ko-KR" altLang="en-US" dirty="0"/>
              <a:t>는 고려대학교 서체를 기본으로 사용합니다</a:t>
            </a:r>
            <a:r>
              <a:rPr lang="en-US" altLang="ko-KR" dirty="0"/>
              <a:t>. </a:t>
            </a:r>
            <a:r>
              <a:rPr lang="ko-KR" altLang="en-US" dirty="0"/>
              <a:t>본문은 고려대학교</a:t>
            </a:r>
            <a:r>
              <a:rPr lang="en-US" altLang="ko-KR" dirty="0"/>
              <a:t>M </a:t>
            </a:r>
            <a:r>
              <a:rPr lang="ko-KR" altLang="en-US" dirty="0"/>
              <a:t>서체로 작업해 주시기 바랍니다</a:t>
            </a:r>
            <a:r>
              <a:rPr lang="en-US" altLang="ko-KR" dirty="0"/>
              <a:t>. </a:t>
            </a:r>
            <a:r>
              <a:rPr lang="ko-KR" altLang="en-US" dirty="0"/>
              <a:t>제목 </a:t>
            </a:r>
            <a:r>
              <a:rPr lang="en-US" altLang="ko-KR" dirty="0"/>
              <a:t>32pt, </a:t>
            </a:r>
            <a:r>
              <a:rPr lang="ko-KR" altLang="en-US" dirty="0"/>
              <a:t>소제목</a:t>
            </a:r>
            <a:r>
              <a:rPr lang="en-US" altLang="ko-KR" dirty="0"/>
              <a:t>18pt</a:t>
            </a:r>
            <a:r>
              <a:rPr lang="ko-KR" altLang="en-US" dirty="0"/>
              <a:t>는 지켜주시되 본문에 들어가는 내용의 서체 사이즈는 </a:t>
            </a:r>
            <a:r>
              <a:rPr lang="en-US" altLang="ko-KR" dirty="0"/>
              <a:t>14~9pt</a:t>
            </a:r>
            <a:r>
              <a:rPr lang="ko-KR" altLang="en-US" dirty="0"/>
              <a:t>에서 사용하시기 바랍니다</a:t>
            </a:r>
            <a:r>
              <a:rPr lang="en-US" altLang="ko-KR" dirty="0"/>
              <a:t>. </a:t>
            </a:r>
            <a:r>
              <a:rPr lang="ko-KR" altLang="en-US" dirty="0"/>
              <a:t>로고와 아이콘 및 단과대학 상징은 첨부한 이미지를 활용할 수 있습니다</a:t>
            </a:r>
            <a:r>
              <a:rPr lang="en-US" altLang="ko-KR" dirty="0"/>
              <a:t>. </a:t>
            </a:r>
          </a:p>
        </p:txBody>
      </p:sp>
      <p:sp>
        <p:nvSpPr>
          <p:cNvPr id="17" name="텍스트 개체 틀 9"/>
          <p:cNvSpPr>
            <a:spLocks noGrp="1"/>
          </p:cNvSpPr>
          <p:nvPr>
            <p:ph type="body" sz="quarter" idx="19" hasCustomPrompt="1"/>
          </p:nvPr>
        </p:nvSpPr>
        <p:spPr>
          <a:xfrm>
            <a:off x="901699" y="2134104"/>
            <a:ext cx="4137834" cy="182611"/>
          </a:xfrm>
          <a:prstGeom prst="rect">
            <a:avLst/>
          </a:prstGeom>
        </p:spPr>
        <p:txBody>
          <a:bodyPr>
            <a:noAutofit/>
          </a:bodyPr>
          <a:lstStyle>
            <a:lvl1pPr marL="0" indent="0">
              <a:buNone/>
              <a:defRPr sz="1100" i="0">
                <a:solidFill>
                  <a:schemeClr val="accent2"/>
                </a:solidFill>
                <a:latin typeface="고려대학교M" panose="02020603020101020101" pitchFamily="18" charset="-127"/>
                <a:ea typeface="고려대학교M" panose="02020603020101020101" pitchFamily="18" charset="-127"/>
              </a:defRPr>
            </a:lvl1pPr>
            <a:lvl2pPr marL="342900" indent="0">
              <a:buNone/>
              <a:defRPr sz="1600">
                <a:latin typeface="고려대학교M" panose="02020603020101020101" pitchFamily="18" charset="-127"/>
                <a:ea typeface="고려대학교M" panose="02020603020101020101" pitchFamily="18" charset="-127"/>
              </a:defRPr>
            </a:lvl2pPr>
            <a:lvl3pPr marL="685800" indent="0">
              <a:buNone/>
              <a:defRPr sz="1200">
                <a:latin typeface="고려대학교M" panose="02020603020101020101" pitchFamily="18" charset="-127"/>
                <a:ea typeface="고려대학교M" panose="02020603020101020101" pitchFamily="18" charset="-127"/>
              </a:defRPr>
            </a:lvl3pPr>
            <a:lvl4pPr marL="1028700" indent="0">
              <a:buNone/>
              <a:defRPr sz="1100">
                <a:latin typeface="고려대학교M" panose="02020603020101020101" pitchFamily="18" charset="-127"/>
                <a:ea typeface="고려대학교M" panose="02020603020101020101" pitchFamily="18" charset="-127"/>
              </a:defRPr>
            </a:lvl4pPr>
            <a:lvl5pPr marL="1371600" indent="0">
              <a:buNone/>
              <a:defRPr sz="1100">
                <a:latin typeface="고려대학교M" panose="02020603020101020101" pitchFamily="18" charset="-127"/>
                <a:ea typeface="고려대학교M" panose="02020603020101020101" pitchFamily="18" charset="-127"/>
              </a:defRPr>
            </a:lvl5pPr>
          </a:lstStyle>
          <a:p>
            <a:pPr lvl="0"/>
            <a:r>
              <a:rPr lang="en-US" altLang="ko-KR" dirty="0"/>
              <a:t>* </a:t>
            </a:r>
            <a:r>
              <a:rPr lang="ko-KR" altLang="en-US" dirty="0"/>
              <a:t>캡션을 제외한 본문의 최소 사이즈는 </a:t>
            </a:r>
            <a:r>
              <a:rPr lang="en-US" altLang="ko-KR" dirty="0"/>
              <a:t>9pt</a:t>
            </a:r>
            <a:r>
              <a:rPr lang="ko-KR" altLang="en-US" dirty="0"/>
              <a:t>로 지정합니다</a:t>
            </a:r>
            <a:r>
              <a:rPr lang="en-US" altLang="ko-KR" dirty="0"/>
              <a:t>. </a:t>
            </a:r>
            <a:endParaRPr lang="ko-KR" altLang="en-US" dirty="0"/>
          </a:p>
        </p:txBody>
      </p:sp>
      <p:grpSp>
        <p:nvGrpSpPr>
          <p:cNvPr id="3" name="그룹 2"/>
          <p:cNvGrpSpPr/>
          <p:nvPr userDrawn="1"/>
        </p:nvGrpSpPr>
        <p:grpSpPr>
          <a:xfrm>
            <a:off x="2" y="0"/>
            <a:ext cx="766761" cy="6858000"/>
            <a:chOff x="0" y="0"/>
            <a:chExt cx="766761" cy="6858000"/>
          </a:xfrm>
        </p:grpSpPr>
        <p:sp>
          <p:nvSpPr>
            <p:cNvPr id="14" name="직사각형 13"/>
            <p:cNvSpPr/>
            <p:nvPr userDrawn="1"/>
          </p:nvSpPr>
          <p:spPr>
            <a:xfrm>
              <a:off x="0" y="0"/>
              <a:ext cx="747712"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8" name="그림 1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690" t="13695" r="70824" b="74083"/>
            <a:stretch/>
          </p:blipFill>
          <p:spPr>
            <a:xfrm>
              <a:off x="20103" y="5908185"/>
              <a:ext cx="746658" cy="949815"/>
            </a:xfrm>
            <a:prstGeom prst="rect">
              <a:avLst/>
            </a:prstGeom>
          </p:spPr>
        </p:pic>
      </p:grpSp>
      <p:pic>
        <p:nvPicPr>
          <p:cNvPr id="13" name="그림 12">
            <a:extLst>
              <a:ext uri="{FF2B5EF4-FFF2-40B4-BE49-F238E27FC236}">
                <a16:creationId xmlns:a16="http://schemas.microsoft.com/office/drawing/2014/main" id="{A9A30F8E-493E-68FE-D3D4-4EB9CCC367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06" t="27745" r="54871" b="60033"/>
          <a:stretch/>
        </p:blipFill>
        <p:spPr>
          <a:xfrm>
            <a:off x="-28431" y="5922680"/>
            <a:ext cx="804575" cy="972763"/>
          </a:xfrm>
          <a:prstGeom prst="rect">
            <a:avLst/>
          </a:prstGeom>
        </p:spPr>
      </p:pic>
    </p:spTree>
    <p:extLst>
      <p:ext uri="{BB962C8B-B14F-4D97-AF65-F5344CB8AC3E}">
        <p14:creationId xmlns:p14="http://schemas.microsoft.com/office/powerpoint/2010/main" val="28274660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784FDD-B68F-422A-A9BE-2EAF19F5AACE}" type="datetime1">
              <a:rPr lang="ko-KR" altLang="en-US" smtClean="0"/>
              <a:t>2022. 6. 9.</a:t>
            </a:fld>
            <a:endParaRPr lang="ko-KR" alt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2240B-793C-4728-9C61-8ACE675F9484}" type="slidenum">
              <a:rPr lang="ko-KR" altLang="en-US" smtClean="0"/>
              <a:t>‹#›</a:t>
            </a:fld>
            <a:endParaRPr lang="ko-KR" altLang="en-US"/>
          </a:p>
        </p:txBody>
      </p:sp>
    </p:spTree>
    <p:extLst>
      <p:ext uri="{BB962C8B-B14F-4D97-AF65-F5344CB8AC3E}">
        <p14:creationId xmlns:p14="http://schemas.microsoft.com/office/powerpoint/2010/main" val="241042142"/>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79" r:id="rId3"/>
    <p:sldLayoutId id="2147483675" r:id="rId4"/>
    <p:sldLayoutId id="2147483677" r:id="rId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A7C79-8AEF-4B35-B31C-4E5FD2F203F2}" type="datetime1">
              <a:rPr lang="ko-KR" altLang="en-US" smtClean="0"/>
              <a:t>2022. 6. 9.</a:t>
            </a:fld>
            <a:endParaRPr lang="ko-KR" alt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2240B-793C-4728-9C61-8ACE675F9484}" type="slidenum">
              <a:rPr lang="ko-KR" altLang="en-US" smtClean="0"/>
              <a:t>‹#›</a:t>
            </a:fld>
            <a:endParaRPr lang="ko-KR" altLang="en-US"/>
          </a:p>
        </p:txBody>
      </p:sp>
    </p:spTree>
    <p:extLst>
      <p:ext uri="{BB962C8B-B14F-4D97-AF65-F5344CB8AC3E}">
        <p14:creationId xmlns:p14="http://schemas.microsoft.com/office/powerpoint/2010/main" val="1577658097"/>
      </p:ext>
    </p:extLst>
  </p:cSld>
  <p:clrMap bg1="lt1" tx1="dk1" bg2="lt2" tx2="dk2" accent1="accent1" accent2="accent2" accent3="accent3" accent4="accent4" accent5="accent5" accent6="accent6" hlink="hlink" folHlink="folHlink"/>
  <p:sldLayoutIdLst>
    <p:sldLayoutId id="2147483689" r:id="rId1"/>
    <p:sldLayoutId id="2147483691" r:id="rId2"/>
    <p:sldLayoutId id="2147483696" r:id="rId3"/>
    <p:sldLayoutId id="2147483687" r:id="rId4"/>
    <p:sldLayoutId id="2147483694" r:id="rId5"/>
    <p:sldLayoutId id="2147483704" r:id="rId6"/>
    <p:sldLayoutId id="2147483705" r:id="rId7"/>
    <p:sldLayoutId id="2147483706" r:id="rId8"/>
    <p:sldLayoutId id="2147483707" r:id="rId9"/>
    <p:sldLayoutId id="2147483708" r:id="rId10"/>
    <p:sldLayoutId id="2147483709" r:id="rId11"/>
    <p:sldLayoutId id="2147483695" r:id="rId12"/>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19050" y="2489204"/>
            <a:ext cx="6532393" cy="1935501"/>
          </a:xfrm>
        </p:spPr>
        <p:txBody>
          <a:bodyPr>
            <a:normAutofit fontScale="90000"/>
          </a:bodyPr>
          <a:lstStyle/>
          <a:p>
            <a:pPr>
              <a:lnSpc>
                <a:spcPct val="100000"/>
              </a:lnSpc>
            </a:pPr>
            <a:r>
              <a:rPr lang="ko-KR" altLang="en-US" dirty="0"/>
              <a:t>상품명 기반 </a:t>
            </a:r>
            <a:br>
              <a:rPr lang="en-US" altLang="ko-KR" dirty="0"/>
            </a:br>
            <a:r>
              <a:rPr lang="ko-KR" altLang="en-US" dirty="0"/>
              <a:t>상품 카테고리 분류모델</a:t>
            </a:r>
          </a:p>
        </p:txBody>
      </p:sp>
      <p:pic>
        <p:nvPicPr>
          <p:cNvPr id="5" name="그림 4">
            <a:extLst>
              <a:ext uri="{FF2B5EF4-FFF2-40B4-BE49-F238E27FC236}">
                <a16:creationId xmlns:a16="http://schemas.microsoft.com/office/drawing/2014/main" id="{921DE6CB-D7E1-85C3-B671-F92DE19EC3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506" t="27745" r="54871" b="60033"/>
          <a:stretch/>
        </p:blipFill>
        <p:spPr>
          <a:xfrm>
            <a:off x="7111066" y="2824851"/>
            <a:ext cx="1045627" cy="1264205"/>
          </a:xfrm>
          <a:prstGeom prst="rect">
            <a:avLst/>
          </a:prstGeom>
        </p:spPr>
      </p:pic>
      <p:sp>
        <p:nvSpPr>
          <p:cNvPr id="6" name="직사각형 5">
            <a:extLst>
              <a:ext uri="{FF2B5EF4-FFF2-40B4-BE49-F238E27FC236}">
                <a16:creationId xmlns:a16="http://schemas.microsoft.com/office/drawing/2014/main" id="{CE3E0C2D-324E-4A56-352A-9A5559B89D2F}"/>
              </a:ext>
            </a:extLst>
          </p:cNvPr>
          <p:cNvSpPr/>
          <p:nvPr/>
        </p:nvSpPr>
        <p:spPr>
          <a:xfrm>
            <a:off x="6858000" y="4878349"/>
            <a:ext cx="4572000" cy="1754326"/>
          </a:xfrm>
          <a:prstGeom prst="rect">
            <a:avLst/>
          </a:prstGeom>
        </p:spPr>
        <p:txBody>
          <a:bodyPr>
            <a:spAutoFit/>
          </a:bodyPr>
          <a:lstStyle/>
          <a:p>
            <a:pPr algn="just"/>
            <a:r>
              <a:rPr lang="en-US" altLang="ko-Kore-KR" kern="100" dirty="0">
                <a:latin typeface="Calibri" panose="020F0502020204030204" pitchFamily="34" charset="0"/>
                <a:ea typeface="맑은 고딕" panose="020B0503020000020004" pitchFamily="34" charset="-127"/>
                <a:cs typeface="Times New Roman" panose="02020603050405020304" pitchFamily="18" charset="0"/>
              </a:rPr>
              <a:t>2016170805 </a:t>
            </a:r>
            <a:r>
              <a:rPr lang="ko-KR" altLang="ko-Kore-KR" kern="100" dirty="0">
                <a:latin typeface="Calibri" panose="020F0502020204030204" pitchFamily="34" charset="0"/>
                <a:cs typeface="Times New Roman" panose="02020603050405020304" pitchFamily="18" charset="0"/>
              </a:rPr>
              <a:t>안진현</a:t>
            </a:r>
            <a:endParaRPr lang="ko-Kore-KR" altLang="ko-Kore-KR" kern="100" dirty="0">
              <a:latin typeface="Calibri" panose="020F0502020204030204" pitchFamily="34" charset="0"/>
              <a:ea typeface="맑은 고딕" panose="020B0503020000020004" pitchFamily="34" charset="-127"/>
              <a:cs typeface="Times New Roman" panose="02020603050405020304" pitchFamily="18" charset="0"/>
            </a:endParaRPr>
          </a:p>
          <a:p>
            <a:pPr algn="just"/>
            <a:r>
              <a:rPr lang="en-US" altLang="ko-Kore-KR" kern="100" dirty="0">
                <a:latin typeface="Calibri" panose="020F0502020204030204" pitchFamily="34" charset="0"/>
                <a:ea typeface="맑은 고딕" panose="020B0503020000020004" pitchFamily="34" charset="-127"/>
                <a:cs typeface="Times New Roman" panose="02020603050405020304" pitchFamily="18" charset="0"/>
              </a:rPr>
              <a:t>2016170841 </a:t>
            </a:r>
            <a:r>
              <a:rPr lang="ko-KR" altLang="ko-Kore-KR" kern="100" dirty="0" err="1">
                <a:latin typeface="Calibri" panose="020F0502020204030204" pitchFamily="34" charset="0"/>
                <a:cs typeface="Times New Roman" panose="02020603050405020304" pitchFamily="18" charset="0"/>
              </a:rPr>
              <a:t>우윤규</a:t>
            </a:r>
            <a:endParaRPr lang="ko-Kore-KR" altLang="ko-Kore-KR" kern="100" dirty="0">
              <a:latin typeface="Calibri" panose="020F0502020204030204" pitchFamily="34" charset="0"/>
              <a:ea typeface="맑은 고딕" panose="020B0503020000020004" pitchFamily="34" charset="-127"/>
              <a:cs typeface="Times New Roman" panose="02020603050405020304" pitchFamily="18" charset="0"/>
            </a:endParaRPr>
          </a:p>
          <a:p>
            <a:pPr algn="just"/>
            <a:r>
              <a:rPr lang="en-US" altLang="ko-Kore-KR" kern="100" dirty="0">
                <a:latin typeface="Calibri" panose="020F0502020204030204" pitchFamily="34" charset="0"/>
                <a:ea typeface="맑은 고딕" panose="020B0503020000020004" pitchFamily="34" charset="-127"/>
                <a:cs typeface="Times New Roman" panose="02020603050405020304" pitchFamily="18" charset="0"/>
              </a:rPr>
              <a:t>2016170812 </a:t>
            </a:r>
            <a:r>
              <a:rPr lang="ko-KR" altLang="ko-Kore-KR" kern="100" dirty="0" err="1">
                <a:latin typeface="Calibri" panose="020F0502020204030204" pitchFamily="34" charset="0"/>
                <a:cs typeface="Times New Roman" panose="02020603050405020304" pitchFamily="18" charset="0"/>
              </a:rPr>
              <a:t>최두혁</a:t>
            </a:r>
            <a:endParaRPr lang="ko-Kore-KR" altLang="ko-Kore-KR" kern="100" dirty="0">
              <a:latin typeface="Calibri" panose="020F0502020204030204" pitchFamily="34" charset="0"/>
              <a:ea typeface="맑은 고딕" panose="020B0503020000020004" pitchFamily="34" charset="-127"/>
              <a:cs typeface="Times New Roman" panose="02020603050405020304" pitchFamily="18" charset="0"/>
            </a:endParaRPr>
          </a:p>
          <a:p>
            <a:pPr algn="just"/>
            <a:r>
              <a:rPr lang="en-US" altLang="ko-Kore-KR" kern="100" dirty="0">
                <a:latin typeface="Calibri" panose="020F0502020204030204" pitchFamily="34" charset="0"/>
                <a:ea typeface="맑은 고딕" panose="020B0503020000020004" pitchFamily="34" charset="-127"/>
                <a:cs typeface="Times New Roman" panose="02020603050405020304" pitchFamily="18" charset="0"/>
              </a:rPr>
              <a:t>2016170806 </a:t>
            </a:r>
            <a:r>
              <a:rPr lang="ko-KR" altLang="ko-Kore-KR" kern="100" dirty="0" err="1">
                <a:latin typeface="Calibri" panose="020F0502020204030204" pitchFamily="34" charset="0"/>
                <a:cs typeface="Times New Roman" panose="02020603050405020304" pitchFamily="18" charset="0"/>
              </a:rPr>
              <a:t>황호영</a:t>
            </a:r>
            <a:endParaRPr lang="ko-Kore-KR" altLang="ko-Kore-KR" kern="100" dirty="0">
              <a:latin typeface="Calibri" panose="020F0502020204030204" pitchFamily="34" charset="0"/>
              <a:ea typeface="맑은 고딕" panose="020B0503020000020004" pitchFamily="34" charset="-127"/>
              <a:cs typeface="Times New Roman" panose="02020603050405020304" pitchFamily="18" charset="0"/>
            </a:endParaRPr>
          </a:p>
          <a:p>
            <a:pPr algn="just"/>
            <a:r>
              <a:rPr lang="en-US" altLang="ko-Kore-KR" kern="100" dirty="0">
                <a:latin typeface="Calibri" panose="020F0502020204030204" pitchFamily="34" charset="0"/>
                <a:ea typeface="맑은 고딕" panose="020B0503020000020004" pitchFamily="34" charset="-127"/>
                <a:cs typeface="Times New Roman" panose="02020603050405020304" pitchFamily="18" charset="0"/>
              </a:rPr>
              <a:t>2016250297 </a:t>
            </a:r>
            <a:r>
              <a:rPr lang="ko-KR" altLang="ko-Kore-KR" kern="100" dirty="0">
                <a:latin typeface="Calibri" panose="020F0502020204030204" pitchFamily="34" charset="0"/>
                <a:cs typeface="Times New Roman" panose="02020603050405020304" pitchFamily="18" charset="0"/>
              </a:rPr>
              <a:t>손지웅</a:t>
            </a:r>
            <a:endParaRPr lang="ko-Kore-KR" altLang="ko-Kore-KR" kern="100" dirty="0">
              <a:latin typeface="Calibri" panose="020F0502020204030204" pitchFamily="34" charset="0"/>
              <a:ea typeface="맑은 고딕" panose="020B0503020000020004" pitchFamily="34" charset="-127"/>
              <a:cs typeface="Times New Roman" panose="02020603050405020304" pitchFamily="18" charset="0"/>
            </a:endParaRPr>
          </a:p>
          <a:p>
            <a:pPr algn="just"/>
            <a:r>
              <a:rPr lang="en-US" altLang="ko-Kore-KR" kern="100" dirty="0">
                <a:latin typeface="Calibri" panose="020F0502020204030204" pitchFamily="34" charset="0"/>
                <a:ea typeface="맑은 고딕" panose="020B0503020000020004" pitchFamily="34" charset="-127"/>
                <a:cs typeface="Times New Roman" panose="02020603050405020304" pitchFamily="18" charset="0"/>
              </a:rPr>
              <a:t>2019270605 </a:t>
            </a:r>
            <a:r>
              <a:rPr lang="ko-KR" altLang="ko-Kore-KR" kern="100" dirty="0">
                <a:latin typeface="Calibri" panose="020F0502020204030204" pitchFamily="34" charset="0"/>
                <a:cs typeface="Times New Roman" panose="02020603050405020304" pitchFamily="18" charset="0"/>
              </a:rPr>
              <a:t>황수연</a:t>
            </a:r>
            <a:endParaRPr lang="ko-Kore-KR" altLang="ko-Kore-KR" kern="100" dirty="0">
              <a:latin typeface="Calibri" panose="020F0502020204030204" pitchFamily="34" charset="0"/>
              <a:ea typeface="맑은 고딕"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30372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텍스트 개체 틀 15"/>
          <p:cNvSpPr>
            <a:spLocks noGrp="1"/>
          </p:cNvSpPr>
          <p:nvPr>
            <p:ph type="body" sz="quarter" idx="13"/>
          </p:nvPr>
        </p:nvSpPr>
        <p:spPr>
          <a:xfrm>
            <a:off x="901703" y="112720"/>
            <a:ext cx="6616701" cy="513443"/>
          </a:xfrm>
        </p:spPr>
        <p:txBody>
          <a:bodyPr/>
          <a:lstStyle/>
          <a:p>
            <a:r>
              <a:rPr lang="ko-KR" altLang="en-US" dirty="0"/>
              <a:t>문제 해결</a:t>
            </a:r>
          </a:p>
        </p:txBody>
      </p:sp>
      <p:sp>
        <p:nvSpPr>
          <p:cNvPr id="17" name="텍스트 개체 틀 16"/>
          <p:cNvSpPr>
            <a:spLocks noGrp="1"/>
          </p:cNvSpPr>
          <p:nvPr>
            <p:ph type="body" sz="quarter" idx="14"/>
          </p:nvPr>
        </p:nvSpPr>
        <p:spPr/>
        <p:txBody>
          <a:bodyPr/>
          <a:lstStyle/>
          <a:p>
            <a:r>
              <a:rPr lang="ko-KR" altLang="en-US" dirty="0"/>
              <a:t>모델 적용</a:t>
            </a:r>
            <a:r>
              <a:rPr lang="en-US" altLang="ko-KR" dirty="0"/>
              <a:t>,</a:t>
            </a:r>
            <a:r>
              <a:rPr lang="ko-KR" altLang="en-US" dirty="0"/>
              <a:t> 데이터 처리</a:t>
            </a:r>
          </a:p>
        </p:txBody>
      </p:sp>
      <p:sp>
        <p:nvSpPr>
          <p:cNvPr id="9" name="TextBox 8"/>
          <p:cNvSpPr txBox="1"/>
          <p:nvPr/>
        </p:nvSpPr>
        <p:spPr>
          <a:xfrm>
            <a:off x="1197317" y="5630951"/>
            <a:ext cx="3435575" cy="276998"/>
          </a:xfrm>
          <a:prstGeom prst="rect">
            <a:avLst/>
          </a:prstGeom>
          <a:noFill/>
        </p:spPr>
        <p:txBody>
          <a:bodyPr wrap="square" rtlCol="0" anchor="ctr">
            <a:spAutoFit/>
          </a:bodyPr>
          <a:lstStyle/>
          <a:p>
            <a:endParaRPr lang="ko-KR" altLang="en-US" sz="1200" b="1" dirty="0">
              <a:solidFill>
                <a:schemeClr val="tx1">
                  <a:lumMod val="75000"/>
                  <a:lumOff val="25000"/>
                </a:schemeClr>
              </a:solidFill>
              <a:latin typeface="고려대학교M" panose="02020603020101020101" pitchFamily="18" charset="-127"/>
              <a:ea typeface="고려대학교M" panose="02020603020101020101" pitchFamily="18" charset="-127"/>
              <a:cs typeface="Arial" pitchFamily="34" charset="0"/>
            </a:endParaRPr>
          </a:p>
        </p:txBody>
      </p:sp>
      <p:pic>
        <p:nvPicPr>
          <p:cNvPr id="10" name="그림 9">
            <a:extLst>
              <a:ext uri="{FF2B5EF4-FFF2-40B4-BE49-F238E27FC236}">
                <a16:creationId xmlns:a16="http://schemas.microsoft.com/office/drawing/2014/main" id="{6FEB1F84-E2A8-058E-F2E7-1A63585951AD}"/>
              </a:ext>
            </a:extLst>
          </p:cNvPr>
          <p:cNvPicPr>
            <a:picLocks noChangeAspect="1"/>
          </p:cNvPicPr>
          <p:nvPr/>
        </p:nvPicPr>
        <p:blipFill rotWithShape="1">
          <a:blip r:embed="rId3"/>
          <a:srcRect l="34042" t="15439" r="1578" b="1988"/>
          <a:stretch/>
        </p:blipFill>
        <p:spPr>
          <a:xfrm>
            <a:off x="1011428" y="1271561"/>
            <a:ext cx="4840732" cy="5130536"/>
          </a:xfrm>
          <a:prstGeom prst="rect">
            <a:avLst/>
          </a:prstGeom>
        </p:spPr>
      </p:pic>
      <p:sp>
        <p:nvSpPr>
          <p:cNvPr id="4" name="직사각형 3">
            <a:extLst>
              <a:ext uri="{FF2B5EF4-FFF2-40B4-BE49-F238E27FC236}">
                <a16:creationId xmlns:a16="http://schemas.microsoft.com/office/drawing/2014/main" id="{E49A2681-D1A9-7622-DADB-B208070AADAD}"/>
              </a:ext>
            </a:extLst>
          </p:cNvPr>
          <p:cNvSpPr/>
          <p:nvPr/>
        </p:nvSpPr>
        <p:spPr>
          <a:xfrm>
            <a:off x="958762" y="3718327"/>
            <a:ext cx="5188205" cy="264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7" name="그림 6">
            <a:extLst>
              <a:ext uri="{FF2B5EF4-FFF2-40B4-BE49-F238E27FC236}">
                <a16:creationId xmlns:a16="http://schemas.microsoft.com/office/drawing/2014/main" id="{93CE1B6B-DC62-A365-DC95-288FEEC5A369}"/>
              </a:ext>
            </a:extLst>
          </p:cNvPr>
          <p:cNvPicPr>
            <a:picLocks noChangeAspect="1"/>
          </p:cNvPicPr>
          <p:nvPr/>
        </p:nvPicPr>
        <p:blipFill rotWithShape="1">
          <a:blip r:embed="rId4"/>
          <a:srcRect l="900" t="77100" r="79035" b="1269"/>
          <a:stretch/>
        </p:blipFill>
        <p:spPr>
          <a:xfrm>
            <a:off x="2018711" y="2247552"/>
            <a:ext cx="1060845" cy="254593"/>
          </a:xfrm>
          <a:prstGeom prst="rect">
            <a:avLst/>
          </a:prstGeom>
        </p:spPr>
      </p:pic>
      <p:pic>
        <p:nvPicPr>
          <p:cNvPr id="8" name="그림 7">
            <a:extLst>
              <a:ext uri="{FF2B5EF4-FFF2-40B4-BE49-F238E27FC236}">
                <a16:creationId xmlns:a16="http://schemas.microsoft.com/office/drawing/2014/main" id="{DF9A6E3B-BD20-E81D-7708-B2AFC7EFE049}"/>
              </a:ext>
            </a:extLst>
          </p:cNvPr>
          <p:cNvPicPr>
            <a:picLocks noChangeAspect="1"/>
          </p:cNvPicPr>
          <p:nvPr/>
        </p:nvPicPr>
        <p:blipFill rotWithShape="1">
          <a:blip r:embed="rId5"/>
          <a:srcRect l="1022" t="70955" r="81671" b="-595"/>
          <a:stretch/>
        </p:blipFill>
        <p:spPr>
          <a:xfrm>
            <a:off x="3427024" y="2247552"/>
            <a:ext cx="1137066" cy="254593"/>
          </a:xfrm>
          <a:prstGeom prst="rect">
            <a:avLst/>
          </a:prstGeom>
        </p:spPr>
      </p:pic>
      <p:pic>
        <p:nvPicPr>
          <p:cNvPr id="11" name="그림 10">
            <a:extLst>
              <a:ext uri="{FF2B5EF4-FFF2-40B4-BE49-F238E27FC236}">
                <a16:creationId xmlns:a16="http://schemas.microsoft.com/office/drawing/2014/main" id="{285BD26B-375F-5C72-3127-8711F7C97FA0}"/>
              </a:ext>
            </a:extLst>
          </p:cNvPr>
          <p:cNvPicPr>
            <a:picLocks noChangeAspect="1"/>
          </p:cNvPicPr>
          <p:nvPr/>
        </p:nvPicPr>
        <p:blipFill rotWithShape="1">
          <a:blip r:embed="rId6"/>
          <a:srcRect t="85310" r="62975" b="-926"/>
          <a:stretch/>
        </p:blipFill>
        <p:spPr>
          <a:xfrm>
            <a:off x="3427028" y="2832142"/>
            <a:ext cx="2411727" cy="294747"/>
          </a:xfrm>
          <a:prstGeom prst="rect">
            <a:avLst/>
          </a:prstGeom>
        </p:spPr>
      </p:pic>
      <p:pic>
        <p:nvPicPr>
          <p:cNvPr id="12" name="그림 11">
            <a:extLst>
              <a:ext uri="{FF2B5EF4-FFF2-40B4-BE49-F238E27FC236}">
                <a16:creationId xmlns:a16="http://schemas.microsoft.com/office/drawing/2014/main" id="{7BBD601D-491D-E3CF-EBD7-62F10D5A3BD1}"/>
              </a:ext>
            </a:extLst>
          </p:cNvPr>
          <p:cNvPicPr>
            <a:picLocks noChangeAspect="1"/>
          </p:cNvPicPr>
          <p:nvPr/>
        </p:nvPicPr>
        <p:blipFill rotWithShape="1">
          <a:blip r:embed="rId7"/>
          <a:srcRect t="79507" r="72643"/>
          <a:stretch/>
        </p:blipFill>
        <p:spPr>
          <a:xfrm>
            <a:off x="3427024" y="3383719"/>
            <a:ext cx="1687112" cy="294747"/>
          </a:xfrm>
          <a:prstGeom prst="rect">
            <a:avLst/>
          </a:prstGeom>
        </p:spPr>
      </p:pic>
      <p:pic>
        <p:nvPicPr>
          <p:cNvPr id="14" name="그림 13" descr="텍스트이(가) 표시된 사진&#10;&#10;자동 생성된 설명">
            <a:extLst>
              <a:ext uri="{FF2B5EF4-FFF2-40B4-BE49-F238E27FC236}">
                <a16:creationId xmlns:a16="http://schemas.microsoft.com/office/drawing/2014/main" id="{1645AC6B-5A78-4944-B736-27AC69552E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77087" y="1148539"/>
            <a:ext cx="2168419" cy="440288"/>
          </a:xfrm>
          <a:prstGeom prst="rect">
            <a:avLst/>
          </a:prstGeom>
        </p:spPr>
      </p:pic>
      <p:pic>
        <p:nvPicPr>
          <p:cNvPr id="18" name="그림 17" descr="텍스트이(가) 표시된 사진&#10;&#10;자동 생성된 설명">
            <a:extLst>
              <a:ext uri="{FF2B5EF4-FFF2-40B4-BE49-F238E27FC236}">
                <a16:creationId xmlns:a16="http://schemas.microsoft.com/office/drawing/2014/main" id="{036A5C3F-6D8F-A19F-21E0-10BD25FE75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7208" y="2277289"/>
            <a:ext cx="1339759" cy="294747"/>
          </a:xfrm>
          <a:prstGeom prst="rect">
            <a:avLst/>
          </a:prstGeom>
        </p:spPr>
      </p:pic>
      <p:sp>
        <p:nvSpPr>
          <p:cNvPr id="20" name="직사각형 19">
            <a:extLst>
              <a:ext uri="{FF2B5EF4-FFF2-40B4-BE49-F238E27FC236}">
                <a16:creationId xmlns:a16="http://schemas.microsoft.com/office/drawing/2014/main" id="{0EF816FD-703B-297B-2EFC-870503217157}"/>
              </a:ext>
            </a:extLst>
          </p:cNvPr>
          <p:cNvSpPr/>
          <p:nvPr/>
        </p:nvSpPr>
        <p:spPr>
          <a:xfrm>
            <a:off x="901699" y="1007011"/>
            <a:ext cx="6958770" cy="2703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21" name="그림 20">
            <a:extLst>
              <a:ext uri="{FF2B5EF4-FFF2-40B4-BE49-F238E27FC236}">
                <a16:creationId xmlns:a16="http://schemas.microsoft.com/office/drawing/2014/main" id="{10989D7D-47FD-5552-C538-52912EBF097E}"/>
              </a:ext>
            </a:extLst>
          </p:cNvPr>
          <p:cNvPicPr>
            <a:picLocks noChangeAspect="1"/>
          </p:cNvPicPr>
          <p:nvPr/>
        </p:nvPicPr>
        <p:blipFill>
          <a:blip r:embed="rId10"/>
          <a:stretch>
            <a:fillRect/>
          </a:stretch>
        </p:blipFill>
        <p:spPr>
          <a:xfrm>
            <a:off x="4500931" y="4487336"/>
            <a:ext cx="1498600" cy="393700"/>
          </a:xfrm>
          <a:prstGeom prst="rect">
            <a:avLst/>
          </a:prstGeom>
        </p:spPr>
      </p:pic>
    </p:spTree>
    <p:extLst>
      <p:ext uri="{BB962C8B-B14F-4D97-AF65-F5344CB8AC3E}">
        <p14:creationId xmlns:p14="http://schemas.microsoft.com/office/powerpoint/2010/main" val="136381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Contents</a:t>
            </a:r>
            <a:endParaRPr lang="ko-KR" altLang="en-US" dirty="0"/>
          </a:p>
        </p:txBody>
      </p:sp>
      <p:grpSp>
        <p:nvGrpSpPr>
          <p:cNvPr id="32" name="그룹 31"/>
          <p:cNvGrpSpPr/>
          <p:nvPr/>
        </p:nvGrpSpPr>
        <p:grpSpPr>
          <a:xfrm>
            <a:off x="1918224" y="3149189"/>
            <a:ext cx="5945616" cy="649322"/>
            <a:chOff x="8349504" y="-3537871"/>
            <a:chExt cx="4851989" cy="360648"/>
          </a:xfrm>
        </p:grpSpPr>
        <p:grpSp>
          <p:nvGrpSpPr>
            <p:cNvPr id="33" name="Group 9"/>
            <p:cNvGrpSpPr/>
            <p:nvPr/>
          </p:nvGrpSpPr>
          <p:grpSpPr>
            <a:xfrm>
              <a:off x="8974336" y="-3537871"/>
              <a:ext cx="4227157" cy="335890"/>
              <a:chOff x="803640" y="3492061"/>
              <a:chExt cx="2059657" cy="335890"/>
            </a:xfrm>
          </p:grpSpPr>
          <p:sp>
            <p:nvSpPr>
              <p:cNvPr id="38" name="TextBox 37"/>
              <p:cNvSpPr txBox="1"/>
              <p:nvPr/>
            </p:nvSpPr>
            <p:spPr>
              <a:xfrm>
                <a:off x="803640" y="3674100"/>
                <a:ext cx="2059657" cy="153851"/>
              </a:xfrm>
              <a:prstGeom prst="rect">
                <a:avLst/>
              </a:prstGeom>
              <a:noFill/>
            </p:spPr>
            <p:txBody>
              <a:bodyPr wrap="square" rtlCol="0" anchor="ctr">
                <a:spAutoFit/>
              </a:bodyPr>
              <a:lstStyle/>
              <a:p>
                <a:r>
                  <a:rPr lang="en-US" altLang="ko-KR" sz="1200" dirty="0">
                    <a:solidFill>
                      <a:schemeClr val="bg1"/>
                    </a:solidFill>
                    <a:latin typeface="고려대학교M" panose="02020603020101020101" pitchFamily="18" charset="-127"/>
                    <a:ea typeface="고려대학교M" panose="02020603020101020101" pitchFamily="18" charset="-127"/>
                    <a:cs typeface="Arial" pitchFamily="34" charset="0"/>
                  </a:rPr>
                  <a:t>-</a:t>
                </a:r>
                <a:r>
                  <a:rPr lang="ko-KR" altLang="en-US" sz="1200" dirty="0">
                    <a:solidFill>
                      <a:schemeClr val="bg1"/>
                    </a:solidFill>
                    <a:latin typeface="고려대학교M" panose="02020603020101020101" pitchFamily="18" charset="-127"/>
                    <a:ea typeface="고려대학교M" panose="02020603020101020101" pitchFamily="18" charset="-127"/>
                    <a:cs typeface="Arial" pitchFamily="34" charset="0"/>
                  </a:rPr>
                  <a:t> 데이터 설명</a:t>
                </a:r>
                <a:r>
                  <a:rPr lang="en-US" altLang="ko-KR" sz="1200" dirty="0">
                    <a:solidFill>
                      <a:schemeClr val="bg1"/>
                    </a:solidFill>
                    <a:latin typeface="고려대학교M" panose="02020603020101020101" pitchFamily="18" charset="-127"/>
                    <a:ea typeface="고려대학교M" panose="02020603020101020101" pitchFamily="18" charset="-127"/>
                    <a:cs typeface="Arial" pitchFamily="34" charset="0"/>
                  </a:rPr>
                  <a:t>,</a:t>
                </a:r>
                <a:r>
                  <a:rPr lang="ko-KR" altLang="en-US" sz="1200" dirty="0">
                    <a:solidFill>
                      <a:schemeClr val="bg1"/>
                    </a:solidFill>
                    <a:latin typeface="고려대학교M" panose="02020603020101020101" pitchFamily="18" charset="-127"/>
                    <a:ea typeface="고려대학교M" panose="02020603020101020101" pitchFamily="18" charset="-127"/>
                    <a:cs typeface="Arial" pitchFamily="34" charset="0"/>
                  </a:rPr>
                  <a:t> 데이터 탐색</a:t>
                </a:r>
                <a:r>
                  <a:rPr lang="en-US" altLang="ko-KR" sz="1200" dirty="0">
                    <a:solidFill>
                      <a:schemeClr val="bg1"/>
                    </a:solidFill>
                    <a:latin typeface="고려대학교M" panose="02020603020101020101" pitchFamily="18" charset="-127"/>
                    <a:ea typeface="고려대학교M" panose="02020603020101020101" pitchFamily="18" charset="-127"/>
                    <a:cs typeface="Arial" pitchFamily="34" charset="0"/>
                  </a:rPr>
                  <a:t>,</a:t>
                </a:r>
                <a:r>
                  <a:rPr lang="ko-KR" altLang="en-US" sz="1200" dirty="0">
                    <a:solidFill>
                      <a:schemeClr val="bg1"/>
                    </a:solidFill>
                    <a:latin typeface="고려대학교M" panose="02020603020101020101" pitchFamily="18" charset="-127"/>
                    <a:ea typeface="고려대학교M" panose="02020603020101020101" pitchFamily="18" charset="-127"/>
                    <a:cs typeface="Arial" pitchFamily="34" charset="0"/>
                  </a:rPr>
                  <a:t> 데이터 </a:t>
                </a:r>
                <a:r>
                  <a:rPr lang="ko-KR" altLang="en-US" sz="1200" dirty="0" err="1">
                    <a:solidFill>
                      <a:schemeClr val="bg1"/>
                    </a:solidFill>
                    <a:latin typeface="고려대학교M" panose="02020603020101020101" pitchFamily="18" charset="-127"/>
                    <a:ea typeface="고려대학교M" panose="02020603020101020101" pitchFamily="18" charset="-127"/>
                    <a:cs typeface="Arial" pitchFamily="34" charset="0"/>
                  </a:rPr>
                  <a:t>전처리</a:t>
                </a:r>
                <a:endParaRPr lang="ko-KR" altLang="en-US" sz="1200" dirty="0">
                  <a:solidFill>
                    <a:schemeClr val="bg1"/>
                  </a:solidFill>
                  <a:latin typeface="고려대학교M" panose="02020603020101020101" pitchFamily="18" charset="-127"/>
                  <a:ea typeface="고려대학교M" panose="02020603020101020101" pitchFamily="18" charset="-127"/>
                  <a:cs typeface="Arial" pitchFamily="34" charset="0"/>
                </a:endParaRPr>
              </a:p>
            </p:txBody>
          </p:sp>
          <p:sp>
            <p:nvSpPr>
              <p:cNvPr id="39" name="TextBox 38"/>
              <p:cNvSpPr txBox="1"/>
              <p:nvPr/>
            </p:nvSpPr>
            <p:spPr>
              <a:xfrm>
                <a:off x="803640" y="3492061"/>
                <a:ext cx="2059657" cy="170946"/>
              </a:xfrm>
              <a:prstGeom prst="rect">
                <a:avLst/>
              </a:prstGeom>
              <a:noFill/>
            </p:spPr>
            <p:txBody>
              <a:bodyPr wrap="square" rtlCol="0" anchor="ctr">
                <a:spAutoFit/>
              </a:bodyPr>
              <a:lstStyle/>
              <a:p>
                <a:r>
                  <a:rPr lang="ko-KR" altLang="en-US" sz="1400" b="1" dirty="0">
                    <a:solidFill>
                      <a:schemeClr val="bg1"/>
                    </a:solidFill>
                    <a:latin typeface="고려대학교M" panose="02020603020101020101" pitchFamily="18" charset="-127"/>
                    <a:ea typeface="고려대학교M" panose="02020603020101020101" pitchFamily="18" charset="-127"/>
                    <a:cs typeface="Arial" pitchFamily="34" charset="0"/>
                  </a:rPr>
                  <a:t>데이터 설명</a:t>
                </a:r>
              </a:p>
            </p:txBody>
          </p:sp>
        </p:grpSp>
        <p:sp>
          <p:nvSpPr>
            <p:cNvPr id="34" name="TextBox 33"/>
            <p:cNvSpPr txBox="1"/>
            <p:nvPr/>
          </p:nvSpPr>
          <p:spPr>
            <a:xfrm>
              <a:off x="8349504" y="-3536210"/>
              <a:ext cx="878086" cy="358987"/>
            </a:xfrm>
            <a:prstGeom prst="rect">
              <a:avLst/>
            </a:prstGeom>
            <a:noFill/>
          </p:spPr>
          <p:txBody>
            <a:bodyPr wrap="square" rtlCol="0" anchor="ctr">
              <a:spAutoFit/>
            </a:bodyPr>
            <a:lstStyle/>
            <a:p>
              <a:pPr algn="ctr"/>
              <a:r>
                <a:rPr lang="en-US" altLang="ko-KR" sz="3600" b="1" dirty="0">
                  <a:solidFill>
                    <a:schemeClr val="bg1"/>
                  </a:solidFill>
                  <a:latin typeface="고려대학교B" panose="02020603020101020101" pitchFamily="18" charset="-127"/>
                  <a:ea typeface="고려대학교B" panose="02020603020101020101" pitchFamily="18" charset="-127"/>
                  <a:cs typeface="Arial" pitchFamily="34" charset="0"/>
                </a:rPr>
                <a:t>2.</a:t>
              </a:r>
              <a:endParaRPr lang="ko-KR" altLang="en-US" sz="3600" b="1" dirty="0">
                <a:solidFill>
                  <a:schemeClr val="bg1"/>
                </a:solidFill>
                <a:latin typeface="고려대학교B" panose="02020603020101020101" pitchFamily="18" charset="-127"/>
                <a:ea typeface="고려대학교B" panose="02020603020101020101" pitchFamily="18" charset="-127"/>
                <a:cs typeface="Arial" pitchFamily="34" charset="0"/>
              </a:endParaRPr>
            </a:p>
          </p:txBody>
        </p:sp>
      </p:grpSp>
      <p:grpSp>
        <p:nvGrpSpPr>
          <p:cNvPr id="50" name="그룹 49"/>
          <p:cNvGrpSpPr/>
          <p:nvPr/>
        </p:nvGrpSpPr>
        <p:grpSpPr>
          <a:xfrm>
            <a:off x="1918224" y="2135881"/>
            <a:ext cx="5945616" cy="649322"/>
            <a:chOff x="8349504" y="-3537871"/>
            <a:chExt cx="4851989" cy="360648"/>
          </a:xfrm>
        </p:grpSpPr>
        <p:grpSp>
          <p:nvGrpSpPr>
            <p:cNvPr id="51" name="Group 9"/>
            <p:cNvGrpSpPr/>
            <p:nvPr/>
          </p:nvGrpSpPr>
          <p:grpSpPr>
            <a:xfrm>
              <a:off x="8974336" y="-3537871"/>
              <a:ext cx="4227157" cy="325971"/>
              <a:chOff x="803640" y="3492061"/>
              <a:chExt cx="2059657" cy="325971"/>
            </a:xfrm>
          </p:grpSpPr>
          <p:sp>
            <p:nvSpPr>
              <p:cNvPr id="53" name="TextBox 52"/>
              <p:cNvSpPr txBox="1"/>
              <p:nvPr/>
            </p:nvSpPr>
            <p:spPr>
              <a:xfrm>
                <a:off x="803640" y="3664180"/>
                <a:ext cx="2059657" cy="153852"/>
              </a:xfrm>
              <a:prstGeom prst="rect">
                <a:avLst/>
              </a:prstGeom>
              <a:noFill/>
            </p:spPr>
            <p:txBody>
              <a:bodyPr wrap="square" rtlCol="0" anchor="ctr">
                <a:spAutoFit/>
              </a:bodyPr>
              <a:lstStyle/>
              <a:p>
                <a:r>
                  <a:rPr lang="en-US" altLang="ko-KR" sz="1200" dirty="0">
                    <a:solidFill>
                      <a:schemeClr val="bg1"/>
                    </a:solidFill>
                    <a:latin typeface="고려대학교M" panose="02020603020101020101" pitchFamily="18" charset="-127"/>
                    <a:ea typeface="고려대학교M" panose="02020603020101020101" pitchFamily="18" charset="-127"/>
                    <a:cs typeface="Arial" pitchFamily="34" charset="0"/>
                  </a:rPr>
                  <a:t>-</a:t>
                </a:r>
                <a:r>
                  <a:rPr lang="ko-KR" altLang="en-US" sz="1200" dirty="0">
                    <a:solidFill>
                      <a:schemeClr val="bg1"/>
                    </a:solidFill>
                    <a:latin typeface="고려대학교M" panose="02020603020101020101" pitchFamily="18" charset="-127"/>
                    <a:ea typeface="고려대학교M" panose="02020603020101020101" pitchFamily="18" charset="-127"/>
                    <a:cs typeface="Arial" pitchFamily="34" charset="0"/>
                  </a:rPr>
                  <a:t> 상품 카테고리 분류</a:t>
                </a:r>
              </a:p>
            </p:txBody>
          </p:sp>
          <p:sp>
            <p:nvSpPr>
              <p:cNvPr id="54" name="TextBox 53"/>
              <p:cNvSpPr txBox="1"/>
              <p:nvPr/>
            </p:nvSpPr>
            <p:spPr>
              <a:xfrm>
                <a:off x="803640" y="3492061"/>
                <a:ext cx="2059657" cy="170946"/>
              </a:xfrm>
              <a:prstGeom prst="rect">
                <a:avLst/>
              </a:prstGeom>
              <a:noFill/>
            </p:spPr>
            <p:txBody>
              <a:bodyPr wrap="square" rtlCol="0" anchor="ctr">
                <a:spAutoFit/>
              </a:bodyPr>
              <a:lstStyle/>
              <a:p>
                <a:r>
                  <a:rPr lang="ko-KR" altLang="en-US" sz="1400" b="1" dirty="0">
                    <a:solidFill>
                      <a:schemeClr val="bg1"/>
                    </a:solidFill>
                    <a:latin typeface="고려대학교M" panose="02020603020101020101" pitchFamily="18" charset="-127"/>
                    <a:ea typeface="고려대학교M" panose="02020603020101020101" pitchFamily="18" charset="-127"/>
                    <a:cs typeface="Arial" pitchFamily="34" charset="0"/>
                  </a:rPr>
                  <a:t>문제 정의</a:t>
                </a:r>
              </a:p>
            </p:txBody>
          </p:sp>
        </p:grpSp>
        <p:sp>
          <p:nvSpPr>
            <p:cNvPr id="52" name="TextBox 51"/>
            <p:cNvSpPr txBox="1"/>
            <p:nvPr/>
          </p:nvSpPr>
          <p:spPr>
            <a:xfrm>
              <a:off x="8349504" y="-3536210"/>
              <a:ext cx="878086" cy="358987"/>
            </a:xfrm>
            <a:prstGeom prst="rect">
              <a:avLst/>
            </a:prstGeom>
            <a:noFill/>
          </p:spPr>
          <p:txBody>
            <a:bodyPr wrap="square" rtlCol="0" anchor="ctr">
              <a:spAutoFit/>
            </a:bodyPr>
            <a:lstStyle/>
            <a:p>
              <a:pPr algn="ctr"/>
              <a:r>
                <a:rPr lang="en-US" altLang="ko-KR" sz="3600" b="1" dirty="0">
                  <a:solidFill>
                    <a:schemeClr val="bg1"/>
                  </a:solidFill>
                  <a:latin typeface="고려대학교B" panose="02020603020101020101" pitchFamily="18" charset="-127"/>
                  <a:ea typeface="고려대학교B" panose="02020603020101020101" pitchFamily="18" charset="-127"/>
                  <a:cs typeface="Arial" pitchFamily="34" charset="0"/>
                </a:rPr>
                <a:t>1.</a:t>
              </a:r>
              <a:endParaRPr lang="ko-KR" altLang="en-US" sz="3600" b="1" dirty="0">
                <a:solidFill>
                  <a:schemeClr val="bg1"/>
                </a:solidFill>
                <a:latin typeface="고려대학교B" panose="02020603020101020101" pitchFamily="18" charset="-127"/>
                <a:ea typeface="고려대학교B" panose="02020603020101020101" pitchFamily="18" charset="-127"/>
                <a:cs typeface="Arial" pitchFamily="34" charset="0"/>
              </a:endParaRPr>
            </a:p>
          </p:txBody>
        </p:sp>
      </p:grpSp>
      <p:grpSp>
        <p:nvGrpSpPr>
          <p:cNvPr id="55" name="그룹 54"/>
          <p:cNvGrpSpPr/>
          <p:nvPr/>
        </p:nvGrpSpPr>
        <p:grpSpPr>
          <a:xfrm>
            <a:off x="1918224" y="4160659"/>
            <a:ext cx="5945616" cy="649322"/>
            <a:chOff x="8349504" y="-3537871"/>
            <a:chExt cx="4851989" cy="360648"/>
          </a:xfrm>
        </p:grpSpPr>
        <p:grpSp>
          <p:nvGrpSpPr>
            <p:cNvPr id="56" name="Group 9"/>
            <p:cNvGrpSpPr/>
            <p:nvPr/>
          </p:nvGrpSpPr>
          <p:grpSpPr>
            <a:xfrm>
              <a:off x="8974336" y="-3537871"/>
              <a:ext cx="4227157" cy="340153"/>
              <a:chOff x="803640" y="3492061"/>
              <a:chExt cx="2059657" cy="340153"/>
            </a:xfrm>
          </p:grpSpPr>
          <p:sp>
            <p:nvSpPr>
              <p:cNvPr id="58" name="TextBox 57"/>
              <p:cNvSpPr txBox="1"/>
              <p:nvPr/>
            </p:nvSpPr>
            <p:spPr>
              <a:xfrm>
                <a:off x="803640" y="3678362"/>
                <a:ext cx="2059657" cy="153852"/>
              </a:xfrm>
              <a:prstGeom prst="rect">
                <a:avLst/>
              </a:prstGeom>
              <a:noFill/>
            </p:spPr>
            <p:txBody>
              <a:bodyPr wrap="square" rtlCol="0" anchor="ctr">
                <a:spAutoFit/>
              </a:bodyPr>
              <a:lstStyle/>
              <a:p>
                <a:r>
                  <a:rPr lang="en-US" altLang="ko-KR" sz="1200" dirty="0">
                    <a:solidFill>
                      <a:schemeClr val="bg1"/>
                    </a:solidFill>
                    <a:latin typeface="고려대학교M" panose="02020603020101020101" pitchFamily="18" charset="-127"/>
                    <a:ea typeface="고려대학교M" panose="02020603020101020101" pitchFamily="18" charset="-127"/>
                    <a:cs typeface="Arial" pitchFamily="34" charset="0"/>
                  </a:rPr>
                  <a:t>-</a:t>
                </a:r>
                <a:r>
                  <a:rPr lang="ko-KR" altLang="en-US" sz="1200" dirty="0">
                    <a:solidFill>
                      <a:schemeClr val="bg1"/>
                    </a:solidFill>
                    <a:latin typeface="고려대학교M" panose="02020603020101020101" pitchFamily="18" charset="-127"/>
                    <a:ea typeface="고려대학교M" panose="02020603020101020101" pitchFamily="18" charset="-127"/>
                    <a:cs typeface="Arial" pitchFamily="34" charset="0"/>
                  </a:rPr>
                  <a:t> 적용 모델</a:t>
                </a:r>
              </a:p>
            </p:txBody>
          </p:sp>
          <p:sp>
            <p:nvSpPr>
              <p:cNvPr id="59" name="TextBox 58"/>
              <p:cNvSpPr txBox="1"/>
              <p:nvPr/>
            </p:nvSpPr>
            <p:spPr>
              <a:xfrm>
                <a:off x="803640" y="3492061"/>
                <a:ext cx="2059657" cy="170946"/>
              </a:xfrm>
              <a:prstGeom prst="rect">
                <a:avLst/>
              </a:prstGeom>
              <a:noFill/>
            </p:spPr>
            <p:txBody>
              <a:bodyPr wrap="square" rtlCol="0" anchor="ctr">
                <a:spAutoFit/>
              </a:bodyPr>
              <a:lstStyle/>
              <a:p>
                <a:r>
                  <a:rPr lang="ko-KR" altLang="en-US" sz="1400" b="1" dirty="0">
                    <a:solidFill>
                      <a:schemeClr val="bg1"/>
                    </a:solidFill>
                    <a:latin typeface="고려대학교M" panose="02020603020101020101" pitchFamily="18" charset="-127"/>
                    <a:ea typeface="고려대학교M" panose="02020603020101020101" pitchFamily="18" charset="-127"/>
                    <a:cs typeface="Arial" pitchFamily="34" charset="0"/>
                  </a:rPr>
                  <a:t>문제 해결</a:t>
                </a:r>
                <a:r>
                  <a:rPr lang="en-US" altLang="ko-KR" sz="1400" b="1" dirty="0">
                    <a:solidFill>
                      <a:schemeClr val="bg1"/>
                    </a:solidFill>
                    <a:latin typeface="고려대학교M" panose="02020603020101020101" pitchFamily="18" charset="-127"/>
                    <a:ea typeface="고려대학교M" panose="02020603020101020101" pitchFamily="18" charset="-127"/>
                    <a:cs typeface="Arial" pitchFamily="34" charset="0"/>
                  </a:rPr>
                  <a:t>,</a:t>
                </a:r>
                <a:r>
                  <a:rPr lang="ko-KR" altLang="en-US" sz="1400" b="1" dirty="0">
                    <a:solidFill>
                      <a:schemeClr val="bg1"/>
                    </a:solidFill>
                    <a:latin typeface="고려대학교M" panose="02020603020101020101" pitchFamily="18" charset="-127"/>
                    <a:ea typeface="고려대학교M" panose="02020603020101020101" pitchFamily="18" charset="-127"/>
                    <a:cs typeface="Arial" pitchFamily="34" charset="0"/>
                  </a:rPr>
                  <a:t> 결과 해석</a:t>
                </a:r>
              </a:p>
            </p:txBody>
          </p:sp>
        </p:grpSp>
        <p:sp>
          <p:nvSpPr>
            <p:cNvPr id="57" name="TextBox 56"/>
            <p:cNvSpPr txBox="1"/>
            <p:nvPr/>
          </p:nvSpPr>
          <p:spPr>
            <a:xfrm>
              <a:off x="8349504" y="-3536210"/>
              <a:ext cx="878086" cy="358987"/>
            </a:xfrm>
            <a:prstGeom prst="rect">
              <a:avLst/>
            </a:prstGeom>
            <a:noFill/>
          </p:spPr>
          <p:txBody>
            <a:bodyPr wrap="square" rtlCol="0" anchor="ctr">
              <a:spAutoFit/>
            </a:bodyPr>
            <a:lstStyle/>
            <a:p>
              <a:pPr algn="ctr"/>
              <a:r>
                <a:rPr lang="en-US" altLang="ko-KR" sz="3600" b="1" dirty="0">
                  <a:solidFill>
                    <a:schemeClr val="bg1"/>
                  </a:solidFill>
                  <a:latin typeface="고려대학교B" panose="02020603020101020101" pitchFamily="18" charset="-127"/>
                  <a:ea typeface="고려대학교B" panose="02020603020101020101" pitchFamily="18" charset="-127"/>
                  <a:cs typeface="Arial" pitchFamily="34" charset="0"/>
                </a:rPr>
                <a:t>3.</a:t>
              </a:r>
              <a:endParaRPr lang="ko-KR" altLang="en-US" sz="3600" b="1" dirty="0">
                <a:solidFill>
                  <a:schemeClr val="bg1"/>
                </a:solidFill>
                <a:latin typeface="고려대학교B" panose="02020603020101020101" pitchFamily="18" charset="-127"/>
                <a:ea typeface="고려대학교B" panose="02020603020101020101" pitchFamily="18" charset="-127"/>
                <a:cs typeface="Arial" pitchFamily="34" charset="0"/>
              </a:endParaRPr>
            </a:p>
          </p:txBody>
        </p:sp>
      </p:grpSp>
    </p:spTree>
    <p:extLst>
      <p:ext uri="{BB962C8B-B14F-4D97-AF65-F5344CB8AC3E}">
        <p14:creationId xmlns:p14="http://schemas.microsoft.com/office/powerpoint/2010/main" val="71092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01</a:t>
            </a:r>
            <a:endParaRPr lang="ko-KR" altLang="en-US" dirty="0"/>
          </a:p>
        </p:txBody>
      </p:sp>
      <p:sp>
        <p:nvSpPr>
          <p:cNvPr id="5" name="텍스트 개체 틀 4"/>
          <p:cNvSpPr>
            <a:spLocks noGrp="1"/>
          </p:cNvSpPr>
          <p:nvPr>
            <p:ph type="body" sz="quarter" idx="14"/>
          </p:nvPr>
        </p:nvSpPr>
        <p:spPr/>
        <p:txBody>
          <a:bodyPr/>
          <a:lstStyle/>
          <a:p>
            <a:r>
              <a:rPr lang="ko-KR" altLang="en-US" dirty="0"/>
              <a:t>문제 정의</a:t>
            </a:r>
          </a:p>
        </p:txBody>
      </p:sp>
      <p:sp>
        <p:nvSpPr>
          <p:cNvPr id="6" name="텍스트 개체 틀 5"/>
          <p:cNvSpPr>
            <a:spLocks noGrp="1"/>
          </p:cNvSpPr>
          <p:nvPr>
            <p:ph type="body" sz="quarter" idx="15"/>
          </p:nvPr>
        </p:nvSpPr>
        <p:spPr/>
        <p:txBody>
          <a:bodyPr>
            <a:normAutofit fontScale="92500" lnSpcReduction="10000"/>
          </a:bodyPr>
          <a:lstStyle/>
          <a:p>
            <a:r>
              <a:rPr lang="en-US" altLang="ko-KR" dirty="0"/>
              <a:t>-</a:t>
            </a:r>
            <a:r>
              <a:rPr lang="ko-KR" altLang="en-US" dirty="0"/>
              <a:t> 상품 카테고리 분류</a:t>
            </a:r>
          </a:p>
        </p:txBody>
      </p:sp>
    </p:spTree>
    <p:extLst>
      <p:ext uri="{BB962C8B-B14F-4D97-AF65-F5344CB8AC3E}">
        <p14:creationId xmlns:p14="http://schemas.microsoft.com/office/powerpoint/2010/main" val="3732186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텍스트 개체 틀 15"/>
          <p:cNvSpPr>
            <a:spLocks noGrp="1"/>
          </p:cNvSpPr>
          <p:nvPr>
            <p:ph type="body" sz="quarter" idx="13"/>
          </p:nvPr>
        </p:nvSpPr>
        <p:spPr/>
        <p:txBody>
          <a:bodyPr/>
          <a:lstStyle/>
          <a:p>
            <a:r>
              <a:rPr lang="ko-KR" altLang="en-US" dirty="0"/>
              <a:t>문제 정의</a:t>
            </a:r>
          </a:p>
        </p:txBody>
      </p:sp>
      <p:sp>
        <p:nvSpPr>
          <p:cNvPr id="17" name="텍스트 개체 틀 16"/>
          <p:cNvSpPr>
            <a:spLocks noGrp="1"/>
          </p:cNvSpPr>
          <p:nvPr>
            <p:ph type="body" sz="quarter" idx="14"/>
          </p:nvPr>
        </p:nvSpPr>
        <p:spPr/>
        <p:txBody>
          <a:bodyPr/>
          <a:lstStyle/>
          <a:p>
            <a:r>
              <a:rPr lang="en-US" altLang="ko-KR" dirty="0"/>
              <a:t>-</a:t>
            </a:r>
            <a:r>
              <a:rPr lang="ko-KR" altLang="en-US" dirty="0"/>
              <a:t> 상품명 기반 상품 카테고리 분류 모델</a:t>
            </a:r>
          </a:p>
        </p:txBody>
      </p:sp>
      <p:sp>
        <p:nvSpPr>
          <p:cNvPr id="18" name="텍스트 개체 틀 17"/>
          <p:cNvSpPr>
            <a:spLocks noGrp="1"/>
          </p:cNvSpPr>
          <p:nvPr>
            <p:ph type="body" sz="quarter" idx="17"/>
          </p:nvPr>
        </p:nvSpPr>
        <p:spPr>
          <a:xfrm>
            <a:off x="858877" y="1379562"/>
            <a:ext cx="7327122" cy="2049438"/>
          </a:xfrm>
        </p:spPr>
        <p:txBody>
          <a:bodyPr>
            <a:noAutofit/>
          </a:bodyPr>
          <a:lstStyle/>
          <a:p>
            <a:pPr marL="171450" indent="-171450">
              <a:lnSpc>
                <a:spcPct val="150000"/>
              </a:lnSpc>
              <a:buFont typeface="Arial" panose="020B0604020202020204" pitchFamily="34" charset="0"/>
              <a:buChar char="•"/>
            </a:pPr>
            <a:r>
              <a:rPr lang="ko-KR" altLang="en-US" sz="1400" dirty="0">
                <a:latin typeface="+mn-ea"/>
                <a:ea typeface="+mn-ea"/>
              </a:rPr>
              <a:t>온라인 쇼핑 등 온라인 비즈니스 모델의 지속적인 발달</a:t>
            </a:r>
            <a:r>
              <a:rPr lang="en-US" altLang="ko-KR" sz="1400" dirty="0">
                <a:latin typeface="+mn-ea"/>
                <a:ea typeface="+mn-ea"/>
              </a:rPr>
              <a:t>,</a:t>
            </a:r>
            <a:r>
              <a:rPr lang="ko-KR" altLang="en-US" sz="1400" dirty="0">
                <a:latin typeface="+mn-ea"/>
                <a:ea typeface="+mn-ea"/>
              </a:rPr>
              <a:t> 증가 예정</a:t>
            </a:r>
            <a:endParaRPr lang="en-US" altLang="ko-KR" sz="1400" dirty="0">
              <a:latin typeface="+mn-ea"/>
              <a:ea typeface="+mn-ea"/>
            </a:endParaRPr>
          </a:p>
          <a:p>
            <a:pPr marL="171450" indent="-171450">
              <a:lnSpc>
                <a:spcPct val="150000"/>
              </a:lnSpc>
              <a:buFont typeface="Arial" panose="020B0604020202020204" pitchFamily="34" charset="0"/>
              <a:buChar char="•"/>
            </a:pPr>
            <a:r>
              <a:rPr lang="en-US" altLang="ko-KR" sz="1400" dirty="0">
                <a:latin typeface="+mn-ea"/>
                <a:ea typeface="+mn-ea"/>
              </a:rPr>
              <a:t>2021</a:t>
            </a:r>
            <a:r>
              <a:rPr lang="ko-KR" altLang="en-US" sz="1400" dirty="0">
                <a:latin typeface="+mn-ea"/>
                <a:ea typeface="+mn-ea"/>
              </a:rPr>
              <a:t>년 </a:t>
            </a:r>
            <a:r>
              <a:rPr lang="en-US" altLang="ko-KR" sz="1400" dirty="0">
                <a:latin typeface="+mn-ea"/>
                <a:ea typeface="+mn-ea"/>
              </a:rPr>
              <a:t>11</a:t>
            </a:r>
            <a:r>
              <a:rPr lang="ko-KR" altLang="en-US" sz="1400" dirty="0">
                <a:latin typeface="+mn-ea"/>
                <a:ea typeface="+mn-ea"/>
              </a:rPr>
              <a:t>월 기준 </a:t>
            </a:r>
            <a:r>
              <a:rPr lang="ko-KR" altLang="en-US" sz="1400" dirty="0" err="1">
                <a:latin typeface="+mn-ea"/>
                <a:ea typeface="+mn-ea"/>
              </a:rPr>
              <a:t>쿠팡</a:t>
            </a:r>
            <a:r>
              <a:rPr lang="en-US" altLang="ko-KR" sz="1400" dirty="0">
                <a:latin typeface="+mn-ea"/>
                <a:ea typeface="+mn-ea"/>
              </a:rPr>
              <a:t>,</a:t>
            </a:r>
            <a:r>
              <a:rPr lang="ko-KR" altLang="en-US" sz="1400" dirty="0">
                <a:latin typeface="+mn-ea"/>
                <a:ea typeface="+mn-ea"/>
              </a:rPr>
              <a:t> </a:t>
            </a:r>
            <a:r>
              <a:rPr lang="en-US" altLang="ko-KR" sz="1400" dirty="0">
                <a:latin typeface="+mn-ea"/>
                <a:ea typeface="+mn-ea"/>
              </a:rPr>
              <a:t>SSG</a:t>
            </a:r>
            <a:r>
              <a:rPr lang="ko-KR" altLang="en-US" sz="1400" dirty="0">
                <a:latin typeface="+mn-ea"/>
                <a:ea typeface="+mn-ea"/>
              </a:rPr>
              <a:t>닷컴</a:t>
            </a:r>
            <a:r>
              <a:rPr lang="en-US" altLang="ko-KR" sz="1400" dirty="0">
                <a:latin typeface="+mn-ea"/>
                <a:ea typeface="+mn-ea"/>
              </a:rPr>
              <a:t>,</a:t>
            </a:r>
            <a:r>
              <a:rPr lang="ko-KR" altLang="en-US" sz="1400" dirty="0">
                <a:latin typeface="+mn-ea"/>
                <a:ea typeface="+mn-ea"/>
              </a:rPr>
              <a:t> </a:t>
            </a:r>
            <a:r>
              <a:rPr lang="ko-KR" altLang="en-US" sz="1400" dirty="0" err="1">
                <a:latin typeface="+mn-ea"/>
                <a:ea typeface="+mn-ea"/>
              </a:rPr>
              <a:t>지마켓</a:t>
            </a:r>
            <a:r>
              <a:rPr lang="ko-KR" altLang="en-US" sz="1400" dirty="0">
                <a:latin typeface="+mn-ea"/>
                <a:ea typeface="+mn-ea"/>
              </a:rPr>
              <a:t> 등 온라인 유통업체 매출 </a:t>
            </a:r>
            <a:r>
              <a:rPr lang="en-US" altLang="ko-KR" sz="1400" dirty="0">
                <a:latin typeface="+mn-ea"/>
                <a:ea typeface="+mn-ea"/>
              </a:rPr>
              <a:t>7</a:t>
            </a:r>
            <a:r>
              <a:rPr lang="ko-KR" altLang="en-US" sz="1400" dirty="0">
                <a:latin typeface="+mn-ea"/>
                <a:ea typeface="+mn-ea"/>
              </a:rPr>
              <a:t>조 </a:t>
            </a:r>
            <a:r>
              <a:rPr lang="en-US" altLang="ko-KR" sz="1400" dirty="0">
                <a:latin typeface="+mn-ea"/>
                <a:ea typeface="+mn-ea"/>
              </a:rPr>
              <a:t>200</a:t>
            </a:r>
            <a:r>
              <a:rPr lang="ko-KR" altLang="en-US" sz="1400" dirty="0">
                <a:latin typeface="+mn-ea"/>
                <a:ea typeface="+mn-ea"/>
              </a:rPr>
              <a:t>억원 </a:t>
            </a:r>
            <a:endParaRPr lang="en-US" altLang="ko-KR" sz="1400" dirty="0">
              <a:latin typeface="+mn-ea"/>
              <a:ea typeface="+mn-ea"/>
            </a:endParaRPr>
          </a:p>
          <a:p>
            <a:pPr>
              <a:lnSpc>
                <a:spcPct val="150000"/>
              </a:lnSpc>
            </a:pPr>
            <a:r>
              <a:rPr lang="ko-KR" altLang="en-US" sz="1400" dirty="0">
                <a:latin typeface="+mn-ea"/>
                <a:ea typeface="+mn-ea"/>
              </a:rPr>
              <a:t>    </a:t>
            </a:r>
            <a:r>
              <a:rPr lang="en-US" altLang="ko-KR" sz="1400" dirty="0">
                <a:latin typeface="+mn-ea"/>
                <a:ea typeface="+mn-ea"/>
              </a:rPr>
              <a:t>-&gt;</a:t>
            </a:r>
            <a:r>
              <a:rPr lang="ko-KR" altLang="en-US" sz="1400" dirty="0">
                <a:latin typeface="+mn-ea"/>
                <a:ea typeface="+mn-ea"/>
              </a:rPr>
              <a:t> 전체 유통업 매출 </a:t>
            </a:r>
            <a:r>
              <a:rPr lang="en-US" altLang="ko-KR" sz="1400" dirty="0">
                <a:latin typeface="+mn-ea"/>
                <a:ea typeface="+mn-ea"/>
              </a:rPr>
              <a:t>51.4%</a:t>
            </a:r>
            <a:r>
              <a:rPr lang="ko-KR" altLang="en-US" sz="1400" dirty="0">
                <a:latin typeface="+mn-ea"/>
                <a:ea typeface="+mn-ea"/>
              </a:rPr>
              <a:t> </a:t>
            </a:r>
            <a:endParaRPr lang="en-US" altLang="ko-KR" sz="1400" dirty="0">
              <a:latin typeface="+mn-ea"/>
              <a:ea typeface="+mn-ea"/>
            </a:endParaRPr>
          </a:p>
          <a:p>
            <a:pPr>
              <a:lnSpc>
                <a:spcPct val="150000"/>
              </a:lnSpc>
            </a:pPr>
            <a:endParaRPr lang="en-US" altLang="ko-KR" sz="1400" dirty="0">
              <a:latin typeface="+mn-ea"/>
              <a:ea typeface="+mn-ea"/>
            </a:endParaRPr>
          </a:p>
          <a:p>
            <a:pPr marL="285750" indent="-285750">
              <a:lnSpc>
                <a:spcPct val="150000"/>
              </a:lnSpc>
              <a:buFont typeface="Arial" panose="020B0604020202020204" pitchFamily="34" charset="0"/>
              <a:buChar char="•"/>
            </a:pPr>
            <a:r>
              <a:rPr lang="ko-KR" altLang="en-US" sz="1400" dirty="0">
                <a:latin typeface="+mn-ea"/>
                <a:ea typeface="+mn-ea"/>
              </a:rPr>
              <a:t>상품 카테고리화의 중요성</a:t>
            </a:r>
            <a:endParaRPr lang="en-US" altLang="ko-KR" sz="1400" dirty="0">
              <a:latin typeface="+mn-ea"/>
              <a:ea typeface="+mn-ea"/>
            </a:endParaRPr>
          </a:p>
          <a:p>
            <a:pPr marL="685800" lvl="1" indent="-342900">
              <a:lnSpc>
                <a:spcPct val="150000"/>
              </a:lnSpc>
              <a:buFont typeface="Arial" panose="020B0604020202020204" pitchFamily="34" charset="0"/>
              <a:buChar char="•"/>
            </a:pPr>
            <a:r>
              <a:rPr lang="ko-KR" altLang="en-US" sz="1400" dirty="0">
                <a:latin typeface="+mn-ea"/>
                <a:ea typeface="+mn-ea"/>
              </a:rPr>
              <a:t>사용자 경험 강화</a:t>
            </a:r>
            <a:endParaRPr lang="en-US" altLang="ko-KR" sz="1400" dirty="0">
              <a:latin typeface="+mn-ea"/>
              <a:ea typeface="+mn-ea"/>
            </a:endParaRPr>
          </a:p>
          <a:p>
            <a:pPr marL="685800" lvl="1" indent="-342900">
              <a:lnSpc>
                <a:spcPct val="150000"/>
              </a:lnSpc>
              <a:buFont typeface="Arial" panose="020B0604020202020204" pitchFamily="34" charset="0"/>
              <a:buChar char="•"/>
            </a:pPr>
            <a:r>
              <a:rPr lang="ko-KR" altLang="en-US" sz="1400" dirty="0">
                <a:latin typeface="+mn-ea"/>
                <a:ea typeface="+mn-ea"/>
              </a:rPr>
              <a:t>검색 연관성 개선</a:t>
            </a:r>
            <a:endParaRPr lang="en-US" altLang="ko-KR" sz="1400" dirty="0">
              <a:latin typeface="+mn-ea"/>
              <a:ea typeface="+mn-ea"/>
            </a:endParaRPr>
          </a:p>
          <a:p>
            <a:pPr marL="685800" lvl="1" indent="-342900">
              <a:lnSpc>
                <a:spcPct val="150000"/>
              </a:lnSpc>
              <a:buFont typeface="Arial" panose="020B0604020202020204" pitchFamily="34" charset="0"/>
              <a:buChar char="•"/>
            </a:pPr>
            <a:r>
              <a:rPr lang="ko-KR" altLang="en-US" sz="1400" dirty="0">
                <a:latin typeface="+mn-ea"/>
                <a:ea typeface="+mn-ea"/>
              </a:rPr>
              <a:t>광고 캠페인 지원</a:t>
            </a:r>
            <a:endParaRPr lang="en-US" altLang="ko-KR" sz="1400" dirty="0">
              <a:latin typeface="+mn-ea"/>
              <a:ea typeface="+mn-ea"/>
            </a:endParaRPr>
          </a:p>
        </p:txBody>
      </p:sp>
      <p:pic>
        <p:nvPicPr>
          <p:cNvPr id="1026" name="Picture 2" descr="온라인 매출, 오프라인 넘었다 - 아시아경제">
            <a:extLst>
              <a:ext uri="{FF2B5EF4-FFF2-40B4-BE49-F238E27FC236}">
                <a16:creationId xmlns:a16="http://schemas.microsoft.com/office/drawing/2014/main" id="{765442DA-E76E-41C0-47A2-98154AD2D6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51"/>
          <a:stretch/>
        </p:blipFill>
        <p:spPr bwMode="auto">
          <a:xfrm>
            <a:off x="4572000" y="2844800"/>
            <a:ext cx="3788372" cy="316540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318D705-E741-7FD6-4422-549E3A74C027}"/>
              </a:ext>
            </a:extLst>
          </p:cNvPr>
          <p:cNvSpPr/>
          <p:nvPr/>
        </p:nvSpPr>
        <p:spPr>
          <a:xfrm>
            <a:off x="4213185" y="2511706"/>
            <a:ext cx="4653023" cy="3796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5" name="그림 4">
            <a:extLst>
              <a:ext uri="{FF2B5EF4-FFF2-40B4-BE49-F238E27FC236}">
                <a16:creationId xmlns:a16="http://schemas.microsoft.com/office/drawing/2014/main" id="{1E6CF8BF-6862-DDE0-05AC-423765F90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032" y="2951647"/>
            <a:ext cx="2098154" cy="1767953"/>
          </a:xfrm>
          <a:prstGeom prst="rect">
            <a:avLst/>
          </a:prstGeom>
        </p:spPr>
      </p:pic>
      <p:pic>
        <p:nvPicPr>
          <p:cNvPr id="7" name="그림 6">
            <a:extLst>
              <a:ext uri="{FF2B5EF4-FFF2-40B4-BE49-F238E27FC236}">
                <a16:creationId xmlns:a16="http://schemas.microsoft.com/office/drawing/2014/main" id="{6839B40A-2B76-C7D4-FD07-841F48FED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0217" y="2930723"/>
            <a:ext cx="2265991" cy="1897109"/>
          </a:xfrm>
          <a:prstGeom prst="rect">
            <a:avLst/>
          </a:prstGeom>
        </p:spPr>
      </p:pic>
      <p:pic>
        <p:nvPicPr>
          <p:cNvPr id="9" name="그림 8">
            <a:extLst>
              <a:ext uri="{FF2B5EF4-FFF2-40B4-BE49-F238E27FC236}">
                <a16:creationId xmlns:a16="http://schemas.microsoft.com/office/drawing/2014/main" id="{6DB4BD81-2E48-79A3-898A-7EA40A0F88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8032" y="4742395"/>
            <a:ext cx="2265990" cy="1901946"/>
          </a:xfrm>
          <a:prstGeom prst="rect">
            <a:avLst/>
          </a:prstGeom>
        </p:spPr>
      </p:pic>
    </p:spTree>
    <p:extLst>
      <p:ext uri="{BB962C8B-B14F-4D97-AF65-F5344CB8AC3E}">
        <p14:creationId xmlns:p14="http://schemas.microsoft.com/office/powerpoint/2010/main" val="121147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02</a:t>
            </a:r>
            <a:endParaRPr lang="ko-KR" altLang="en-US" dirty="0"/>
          </a:p>
        </p:txBody>
      </p:sp>
      <p:sp>
        <p:nvSpPr>
          <p:cNvPr id="5" name="텍스트 개체 틀 4"/>
          <p:cNvSpPr>
            <a:spLocks noGrp="1"/>
          </p:cNvSpPr>
          <p:nvPr>
            <p:ph type="body" sz="quarter" idx="14"/>
          </p:nvPr>
        </p:nvSpPr>
        <p:spPr/>
        <p:txBody>
          <a:bodyPr/>
          <a:lstStyle/>
          <a:p>
            <a:r>
              <a:rPr lang="ko-KR" altLang="en-US" dirty="0"/>
              <a:t>데이터 설명</a:t>
            </a:r>
          </a:p>
        </p:txBody>
      </p:sp>
      <p:sp>
        <p:nvSpPr>
          <p:cNvPr id="6" name="텍스트 개체 틀 5"/>
          <p:cNvSpPr>
            <a:spLocks noGrp="1"/>
          </p:cNvSpPr>
          <p:nvPr>
            <p:ph type="body" sz="quarter" idx="15"/>
          </p:nvPr>
        </p:nvSpPr>
        <p:spPr/>
        <p:txBody>
          <a:bodyPr>
            <a:normAutofit fontScale="92500" lnSpcReduction="10000"/>
          </a:bodyPr>
          <a:lstStyle/>
          <a:p>
            <a:r>
              <a:rPr lang="en-US" altLang="ko-KR" dirty="0"/>
              <a:t>- </a:t>
            </a:r>
            <a:r>
              <a:rPr lang="ko-KR" altLang="en-US" dirty="0"/>
              <a:t>데이터 설명</a:t>
            </a:r>
            <a:r>
              <a:rPr lang="en-US" altLang="ko-KR" dirty="0"/>
              <a:t>, </a:t>
            </a:r>
            <a:r>
              <a:rPr lang="ko-KR" altLang="en-US" dirty="0"/>
              <a:t>데이터 탐색</a:t>
            </a:r>
            <a:r>
              <a:rPr lang="en-US" altLang="ko-KR" dirty="0"/>
              <a:t>, </a:t>
            </a:r>
            <a:r>
              <a:rPr lang="ko-KR" altLang="en-US" dirty="0"/>
              <a:t>데이터 </a:t>
            </a:r>
            <a:r>
              <a:rPr lang="ko-KR" altLang="en-US" dirty="0" err="1"/>
              <a:t>전처리</a:t>
            </a:r>
            <a:endParaRPr lang="ko-KR" altLang="en-US" dirty="0"/>
          </a:p>
          <a:p>
            <a:endParaRPr lang="ko-KR" altLang="en-US" dirty="0"/>
          </a:p>
        </p:txBody>
      </p:sp>
    </p:spTree>
    <p:extLst>
      <p:ext uri="{BB962C8B-B14F-4D97-AF65-F5344CB8AC3E}">
        <p14:creationId xmlns:p14="http://schemas.microsoft.com/office/powerpoint/2010/main" val="3248337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텍스트 개체 틀 15"/>
          <p:cNvSpPr>
            <a:spLocks noGrp="1"/>
          </p:cNvSpPr>
          <p:nvPr>
            <p:ph type="body" sz="quarter" idx="13"/>
          </p:nvPr>
        </p:nvSpPr>
        <p:spPr/>
        <p:txBody>
          <a:bodyPr/>
          <a:lstStyle/>
          <a:p>
            <a:r>
              <a:rPr lang="ko-KR" altLang="en-US" dirty="0"/>
              <a:t>데이터 설명</a:t>
            </a:r>
          </a:p>
        </p:txBody>
      </p:sp>
      <p:sp>
        <p:nvSpPr>
          <p:cNvPr id="17" name="텍스트 개체 틀 16"/>
          <p:cNvSpPr>
            <a:spLocks noGrp="1"/>
          </p:cNvSpPr>
          <p:nvPr>
            <p:ph type="body" sz="quarter" idx="14"/>
          </p:nvPr>
        </p:nvSpPr>
        <p:spPr/>
        <p:txBody>
          <a:bodyPr/>
          <a:lstStyle/>
          <a:p>
            <a:r>
              <a:rPr lang="ko-KR" altLang="en-US" dirty="0"/>
              <a:t>데이터 수집</a:t>
            </a:r>
            <a:r>
              <a:rPr lang="en-US" altLang="ko-KR" dirty="0"/>
              <a:t>,</a:t>
            </a:r>
            <a:r>
              <a:rPr lang="ko-KR" altLang="en-US" dirty="0"/>
              <a:t> 데이터 탐색</a:t>
            </a:r>
          </a:p>
        </p:txBody>
      </p:sp>
      <p:sp>
        <p:nvSpPr>
          <p:cNvPr id="18" name="텍스트 개체 틀 17"/>
          <p:cNvSpPr>
            <a:spLocks noGrp="1"/>
          </p:cNvSpPr>
          <p:nvPr>
            <p:ph type="body" sz="quarter" idx="17"/>
          </p:nvPr>
        </p:nvSpPr>
        <p:spPr>
          <a:xfrm>
            <a:off x="5253318" y="1203198"/>
            <a:ext cx="3499819" cy="2536464"/>
          </a:xfrm>
        </p:spPr>
        <p:txBody>
          <a:bodyPr>
            <a:normAutofit lnSpcReduction="10000"/>
          </a:bodyPr>
          <a:lstStyle/>
          <a:p>
            <a:pPr>
              <a:lnSpc>
                <a:spcPct val="100000"/>
              </a:lnSpc>
            </a:pPr>
            <a:r>
              <a:rPr lang="ko-KR" altLang="en-US" dirty="0"/>
              <a:t>국내 온라인 쇼핑몰 </a:t>
            </a:r>
            <a:r>
              <a:rPr lang="en-US" altLang="ko-KR" dirty="0"/>
              <a:t>G</a:t>
            </a:r>
            <a:r>
              <a:rPr lang="ko-KR" altLang="en-US" dirty="0"/>
              <a:t>마켓 상품 리스트</a:t>
            </a:r>
            <a:endParaRPr lang="en-US" altLang="ko-KR" dirty="0"/>
          </a:p>
          <a:p>
            <a:pPr>
              <a:lnSpc>
                <a:spcPct val="100000"/>
              </a:lnSpc>
            </a:pPr>
            <a:r>
              <a:rPr lang="en-US" altLang="ko-KR" dirty="0"/>
              <a:t>-&gt;</a:t>
            </a:r>
            <a:r>
              <a:rPr lang="ko-KR" altLang="en-US" dirty="0"/>
              <a:t> 파이썬 기반 코드로 </a:t>
            </a:r>
            <a:r>
              <a:rPr lang="ko-KR" altLang="en-US" b="1" dirty="0" err="1">
                <a:solidFill>
                  <a:schemeClr val="accent3"/>
                </a:solidFill>
              </a:rPr>
              <a:t>크롤링</a:t>
            </a:r>
            <a:r>
              <a:rPr lang="en-US" altLang="ko-KR" b="1" dirty="0">
                <a:solidFill>
                  <a:schemeClr val="accent3"/>
                </a:solidFill>
              </a:rPr>
              <a:t>,</a:t>
            </a:r>
            <a:r>
              <a:rPr lang="ko-KR" altLang="en-US" b="1" dirty="0">
                <a:solidFill>
                  <a:schemeClr val="accent3"/>
                </a:solidFill>
              </a:rPr>
              <a:t> 파싱</a:t>
            </a:r>
            <a:endParaRPr lang="en-US" altLang="ko-KR" b="1" dirty="0">
              <a:solidFill>
                <a:schemeClr val="accent3"/>
              </a:solidFill>
            </a:endParaRPr>
          </a:p>
          <a:p>
            <a:pPr>
              <a:lnSpc>
                <a:spcPct val="100000"/>
              </a:lnSpc>
            </a:pPr>
            <a:r>
              <a:rPr lang="en-US" altLang="ko-KR" dirty="0"/>
              <a:t>-&gt;</a:t>
            </a:r>
            <a:r>
              <a:rPr lang="ko-KR" altLang="en-US" dirty="0"/>
              <a:t> </a:t>
            </a:r>
            <a:r>
              <a:rPr lang="en-US" altLang="ko-KR" dirty="0"/>
              <a:t>11814(</a:t>
            </a:r>
            <a:r>
              <a:rPr lang="ko-KR" altLang="en-US" dirty="0"/>
              <a:t>행</a:t>
            </a:r>
            <a:r>
              <a:rPr lang="en-US" altLang="ko-KR" dirty="0"/>
              <a:t>)</a:t>
            </a:r>
            <a:r>
              <a:rPr lang="ko-KR" altLang="en-US" dirty="0"/>
              <a:t> </a:t>
            </a:r>
            <a:r>
              <a:rPr lang="en-US" altLang="ko-KR" dirty="0"/>
              <a:t>x 8(</a:t>
            </a:r>
            <a:r>
              <a:rPr lang="ko-KR" altLang="en-US" dirty="0"/>
              <a:t>열</a:t>
            </a:r>
            <a:r>
              <a:rPr lang="en-US" altLang="ko-KR" dirty="0"/>
              <a:t>)</a:t>
            </a:r>
            <a:r>
              <a:rPr lang="ko-KR" altLang="en-US" dirty="0"/>
              <a:t> 데이터 </a:t>
            </a:r>
            <a:endParaRPr lang="en-US" altLang="ko-KR" dirty="0"/>
          </a:p>
          <a:p>
            <a:pPr>
              <a:lnSpc>
                <a:spcPct val="100000"/>
              </a:lnSpc>
            </a:pPr>
            <a:endParaRPr lang="en-US" altLang="ko-KR" dirty="0"/>
          </a:p>
          <a:p>
            <a:pPr>
              <a:lnSpc>
                <a:spcPct val="100000"/>
              </a:lnSpc>
            </a:pPr>
            <a:r>
              <a:rPr lang="en-US" altLang="ko-KR" dirty="0"/>
              <a:t>‘</a:t>
            </a:r>
            <a:r>
              <a:rPr lang="en-US" altLang="ko-KR" dirty="0" err="1"/>
              <a:t>main_category_name</a:t>
            </a:r>
            <a:r>
              <a:rPr lang="en-US" altLang="ko-KR" dirty="0"/>
              <a:t>’, ‘title’ </a:t>
            </a:r>
            <a:r>
              <a:rPr lang="ko-KR" altLang="en-US" dirty="0"/>
              <a:t>정보만 사용</a:t>
            </a:r>
            <a:endParaRPr lang="en-US" altLang="ko-KR" dirty="0"/>
          </a:p>
          <a:p>
            <a:pPr>
              <a:lnSpc>
                <a:spcPct val="100000"/>
              </a:lnSpc>
            </a:pPr>
            <a:endParaRPr lang="en-US" altLang="ko-KR" dirty="0"/>
          </a:p>
          <a:p>
            <a:pPr>
              <a:lnSpc>
                <a:spcPct val="100000"/>
              </a:lnSpc>
            </a:pPr>
            <a:r>
              <a:rPr lang="en-US" altLang="ko-KR" dirty="0" err="1"/>
              <a:t>main_category_name</a:t>
            </a:r>
            <a:r>
              <a:rPr lang="en-US" altLang="ko-KR" dirty="0"/>
              <a:t> - </a:t>
            </a:r>
            <a:r>
              <a:rPr lang="en-US" altLang="ko-KR" dirty="0">
                <a:solidFill>
                  <a:schemeClr val="accent3"/>
                </a:solidFill>
              </a:rPr>
              <a:t>12</a:t>
            </a:r>
            <a:r>
              <a:rPr lang="ko-KR" altLang="en-US" dirty="0">
                <a:solidFill>
                  <a:schemeClr val="accent3"/>
                </a:solidFill>
              </a:rPr>
              <a:t>개의 </a:t>
            </a:r>
            <a:r>
              <a:rPr lang="en-US" altLang="ko-KR" dirty="0">
                <a:solidFill>
                  <a:schemeClr val="accent3"/>
                </a:solidFill>
              </a:rPr>
              <a:t>Class</a:t>
            </a:r>
          </a:p>
          <a:p>
            <a:pPr>
              <a:lnSpc>
                <a:spcPct val="100000"/>
              </a:lnSpc>
            </a:pPr>
            <a:r>
              <a:rPr lang="en-US" altLang="ko-KR" dirty="0"/>
              <a:t>title – </a:t>
            </a:r>
            <a:r>
              <a:rPr lang="ko-KR" altLang="en-US" dirty="0"/>
              <a:t>공백을 포함한 다양한 특수문자</a:t>
            </a:r>
            <a:r>
              <a:rPr lang="en-US" altLang="ko-KR" dirty="0"/>
              <a:t>,</a:t>
            </a:r>
            <a:r>
              <a:rPr lang="ko-KR" altLang="en-US" dirty="0"/>
              <a:t> 영어</a:t>
            </a:r>
            <a:r>
              <a:rPr lang="en-US" altLang="ko-KR" dirty="0"/>
              <a:t>,</a:t>
            </a:r>
            <a:r>
              <a:rPr lang="ko-KR" altLang="en-US" dirty="0"/>
              <a:t> 한자 포함되어 있는 </a:t>
            </a:r>
            <a:r>
              <a:rPr lang="ko-KR" altLang="en-US" dirty="0">
                <a:solidFill>
                  <a:schemeClr val="accent3"/>
                </a:solidFill>
              </a:rPr>
              <a:t>자연어와 비슷한 말뭉치</a:t>
            </a:r>
            <a:endParaRPr lang="en-US" altLang="ko-KR" dirty="0">
              <a:solidFill>
                <a:schemeClr val="accent3"/>
              </a:solidFill>
            </a:endParaRPr>
          </a:p>
        </p:txBody>
      </p:sp>
      <p:sp>
        <p:nvSpPr>
          <p:cNvPr id="9" name="TextBox 8"/>
          <p:cNvSpPr txBox="1"/>
          <p:nvPr/>
        </p:nvSpPr>
        <p:spPr>
          <a:xfrm>
            <a:off x="1197317" y="5630951"/>
            <a:ext cx="3435575" cy="276998"/>
          </a:xfrm>
          <a:prstGeom prst="rect">
            <a:avLst/>
          </a:prstGeom>
          <a:noFill/>
        </p:spPr>
        <p:txBody>
          <a:bodyPr wrap="square" rtlCol="0" anchor="ctr">
            <a:spAutoFit/>
          </a:bodyPr>
          <a:lstStyle/>
          <a:p>
            <a:endParaRPr lang="ko-KR" altLang="en-US" sz="1200" b="1" dirty="0">
              <a:solidFill>
                <a:schemeClr val="tx1">
                  <a:lumMod val="75000"/>
                  <a:lumOff val="25000"/>
                </a:schemeClr>
              </a:solidFill>
              <a:latin typeface="고려대학교M" panose="02020603020101020101" pitchFamily="18" charset="-127"/>
              <a:ea typeface="고려대학교M" panose="02020603020101020101" pitchFamily="18" charset="-127"/>
              <a:cs typeface="Arial" pitchFamily="34" charset="0"/>
            </a:endParaRPr>
          </a:p>
        </p:txBody>
      </p:sp>
      <p:pic>
        <p:nvPicPr>
          <p:cNvPr id="2" name="그림 1">
            <a:extLst>
              <a:ext uri="{FF2B5EF4-FFF2-40B4-BE49-F238E27FC236}">
                <a16:creationId xmlns:a16="http://schemas.microsoft.com/office/drawing/2014/main" id="{4ED1CCC6-1D9E-B1D9-4F8B-6E65E5BC3C9C}"/>
              </a:ext>
            </a:extLst>
          </p:cNvPr>
          <p:cNvPicPr>
            <a:picLocks noChangeAspect="1"/>
          </p:cNvPicPr>
          <p:nvPr/>
        </p:nvPicPr>
        <p:blipFill>
          <a:blip r:embed="rId3"/>
          <a:stretch>
            <a:fillRect/>
          </a:stretch>
        </p:blipFill>
        <p:spPr>
          <a:xfrm>
            <a:off x="1480761" y="1203197"/>
            <a:ext cx="3219965" cy="1651264"/>
          </a:xfrm>
          <a:prstGeom prst="rect">
            <a:avLst/>
          </a:prstGeom>
        </p:spPr>
      </p:pic>
      <p:cxnSp>
        <p:nvCxnSpPr>
          <p:cNvPr id="15" name="직선 화살표 연결선 14">
            <a:extLst>
              <a:ext uri="{FF2B5EF4-FFF2-40B4-BE49-F238E27FC236}">
                <a16:creationId xmlns:a16="http://schemas.microsoft.com/office/drawing/2014/main" id="{21E2457C-C990-B467-1CD1-8710FBDDBD4E}"/>
              </a:ext>
            </a:extLst>
          </p:cNvPr>
          <p:cNvCxnSpPr>
            <a:cxnSpLocks/>
          </p:cNvCxnSpPr>
          <p:nvPr/>
        </p:nvCxnSpPr>
        <p:spPr>
          <a:xfrm>
            <a:off x="3026587" y="3031253"/>
            <a:ext cx="5295" cy="795494"/>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graphicFrame>
        <p:nvGraphicFramePr>
          <p:cNvPr id="24" name="표 23">
            <a:extLst>
              <a:ext uri="{FF2B5EF4-FFF2-40B4-BE49-F238E27FC236}">
                <a16:creationId xmlns:a16="http://schemas.microsoft.com/office/drawing/2014/main" id="{639A07E1-7408-4344-1C93-6F19D194E525}"/>
              </a:ext>
            </a:extLst>
          </p:cNvPr>
          <p:cNvGraphicFramePr>
            <a:graphicFrameLocks noGrp="1"/>
          </p:cNvGraphicFramePr>
          <p:nvPr>
            <p:extLst>
              <p:ext uri="{D42A27DB-BD31-4B8C-83A1-F6EECF244321}">
                <p14:modId xmlns:p14="http://schemas.microsoft.com/office/powerpoint/2010/main" val="2818867721"/>
              </p:ext>
            </p:extLst>
          </p:nvPr>
        </p:nvGraphicFramePr>
        <p:xfrm>
          <a:off x="1480762" y="3959668"/>
          <a:ext cx="6684189" cy="2447371"/>
        </p:xfrm>
        <a:graphic>
          <a:graphicData uri="http://schemas.openxmlformats.org/drawingml/2006/table">
            <a:tbl>
              <a:tblPr>
                <a:tableStyleId>{5C22544A-7EE6-4342-B048-85BDC9FD1C3A}</a:tableStyleId>
              </a:tblPr>
              <a:tblGrid>
                <a:gridCol w="824752">
                  <a:extLst>
                    <a:ext uri="{9D8B030D-6E8A-4147-A177-3AD203B41FA5}">
                      <a16:colId xmlns:a16="http://schemas.microsoft.com/office/drawing/2014/main" val="3795458554"/>
                    </a:ext>
                  </a:extLst>
                </a:gridCol>
                <a:gridCol w="750894">
                  <a:extLst>
                    <a:ext uri="{9D8B030D-6E8A-4147-A177-3AD203B41FA5}">
                      <a16:colId xmlns:a16="http://schemas.microsoft.com/office/drawing/2014/main" val="960994579"/>
                    </a:ext>
                  </a:extLst>
                </a:gridCol>
                <a:gridCol w="455461">
                  <a:extLst>
                    <a:ext uri="{9D8B030D-6E8A-4147-A177-3AD203B41FA5}">
                      <a16:colId xmlns:a16="http://schemas.microsoft.com/office/drawing/2014/main" val="3661650431"/>
                    </a:ext>
                  </a:extLst>
                </a:gridCol>
                <a:gridCol w="2080346">
                  <a:extLst>
                    <a:ext uri="{9D8B030D-6E8A-4147-A177-3AD203B41FA5}">
                      <a16:colId xmlns:a16="http://schemas.microsoft.com/office/drawing/2014/main" val="1219243951"/>
                    </a:ext>
                  </a:extLst>
                </a:gridCol>
                <a:gridCol w="492390">
                  <a:extLst>
                    <a:ext uri="{9D8B030D-6E8A-4147-A177-3AD203B41FA5}">
                      <a16:colId xmlns:a16="http://schemas.microsoft.com/office/drawing/2014/main" val="192335378"/>
                    </a:ext>
                  </a:extLst>
                </a:gridCol>
                <a:gridCol w="443150">
                  <a:extLst>
                    <a:ext uri="{9D8B030D-6E8A-4147-A177-3AD203B41FA5}">
                      <a16:colId xmlns:a16="http://schemas.microsoft.com/office/drawing/2014/main" val="2571170942"/>
                    </a:ext>
                  </a:extLst>
                </a:gridCol>
                <a:gridCol w="898611">
                  <a:extLst>
                    <a:ext uri="{9D8B030D-6E8A-4147-A177-3AD203B41FA5}">
                      <a16:colId xmlns:a16="http://schemas.microsoft.com/office/drawing/2014/main" val="1129080984"/>
                    </a:ext>
                  </a:extLst>
                </a:gridCol>
                <a:gridCol w="738585">
                  <a:extLst>
                    <a:ext uri="{9D8B030D-6E8A-4147-A177-3AD203B41FA5}">
                      <a16:colId xmlns:a16="http://schemas.microsoft.com/office/drawing/2014/main" val="3688413185"/>
                    </a:ext>
                  </a:extLst>
                </a:gridCol>
              </a:tblGrid>
              <a:tr h="367053">
                <a:tc>
                  <a:txBody>
                    <a:bodyPr/>
                    <a:lstStyle/>
                    <a:p>
                      <a:pPr algn="ctr" fontAlgn="ctr"/>
                      <a:r>
                        <a:rPr lang="en-US" sz="900" u="none" strike="noStrike">
                          <a:effectLst/>
                        </a:rPr>
                        <a:t>main_category_name</a:t>
                      </a:r>
                      <a:endParaRPr 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ctr" fontAlgn="ctr"/>
                      <a:r>
                        <a:rPr lang="en-US" sz="900" u="none" strike="noStrike">
                          <a:effectLst/>
                        </a:rPr>
                        <a:t>sub_category_name</a:t>
                      </a:r>
                      <a:endParaRPr 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ctr" fontAlgn="ctr"/>
                      <a:r>
                        <a:rPr lang="en-US" sz="900" u="none" strike="noStrike" dirty="0">
                          <a:effectLst/>
                        </a:rPr>
                        <a:t>ranking</a:t>
                      </a:r>
                      <a:endParaRPr lang="en-US" sz="900" b="0" i="0" u="none" strike="noStrike" dirty="0">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ctr" fontAlgn="ctr"/>
                      <a:r>
                        <a:rPr lang="en-US" sz="900" u="none" strike="noStrike" dirty="0">
                          <a:effectLst/>
                        </a:rPr>
                        <a:t>title</a:t>
                      </a:r>
                      <a:endParaRPr lang="en-US" sz="900" b="0" i="0" u="none" strike="noStrike" dirty="0">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ctr" fontAlgn="ctr"/>
                      <a:r>
                        <a:rPr lang="en-US" sz="900" u="none" strike="noStrike">
                          <a:effectLst/>
                        </a:rPr>
                        <a:t>ori_price</a:t>
                      </a:r>
                      <a:endParaRPr 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ctr" fontAlgn="ctr"/>
                      <a:r>
                        <a:rPr lang="en-US" sz="900" u="none" strike="noStrike" dirty="0">
                          <a:effectLst/>
                        </a:rPr>
                        <a:t>price</a:t>
                      </a:r>
                      <a:endParaRPr lang="en-US" sz="900" b="0" i="0" u="none" strike="noStrike" dirty="0">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ctr" fontAlgn="ctr"/>
                      <a:r>
                        <a:rPr lang="en-US" sz="900" u="none" strike="noStrike">
                          <a:effectLst/>
                        </a:rPr>
                        <a:t>discount_percent</a:t>
                      </a:r>
                      <a:endParaRPr 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ctr" fontAlgn="ctr"/>
                      <a:r>
                        <a:rPr lang="en-US" sz="900" u="none" strike="noStrike">
                          <a:effectLst/>
                        </a:rPr>
                        <a:t>free_delivery</a:t>
                      </a:r>
                      <a:endParaRPr 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extLst>
                  <a:ext uri="{0D108BD9-81ED-4DB2-BD59-A6C34878D82A}">
                    <a16:rowId xmlns:a16="http://schemas.microsoft.com/office/drawing/2014/main" val="3110679779"/>
                  </a:ext>
                </a:extLst>
              </a:tr>
              <a:tr h="402927">
                <a:tc>
                  <a:txBody>
                    <a:bodyPr/>
                    <a:lstStyle/>
                    <a:p>
                      <a:pPr algn="l" fontAlgn="ctr"/>
                      <a:r>
                        <a:rPr lang="en-US" sz="900" u="none" strike="noStrike">
                          <a:effectLst/>
                        </a:rPr>
                        <a:t>ALL</a:t>
                      </a:r>
                      <a:endParaRPr 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en-US" sz="900" u="none" strike="noStrike">
                          <a:effectLst/>
                        </a:rPr>
                        <a:t>ALL</a:t>
                      </a:r>
                      <a:endParaRPr 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dirty="0">
                          <a:effectLst/>
                        </a:rPr>
                        <a:t>1</a:t>
                      </a:r>
                      <a:endParaRPr lang="en-US" altLang="ko-Kore-KR" sz="900" b="0" i="0" u="none" strike="noStrike" dirty="0">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en-US" altLang="ko-KR" sz="900" u="none" strike="noStrike" dirty="0">
                          <a:effectLst/>
                        </a:rPr>
                        <a:t>[</a:t>
                      </a:r>
                      <a:r>
                        <a:rPr lang="ko-KR" altLang="en-US" sz="900" u="none" strike="noStrike" dirty="0">
                          <a:effectLst/>
                        </a:rPr>
                        <a:t>이마트</a:t>
                      </a:r>
                      <a:r>
                        <a:rPr lang="en-US" altLang="ko-KR" sz="900" u="none" strike="noStrike" dirty="0">
                          <a:effectLst/>
                        </a:rPr>
                        <a:t>24](</a:t>
                      </a:r>
                      <a:r>
                        <a:rPr lang="ko-KR" altLang="en-US" sz="900" u="none" strike="noStrike" dirty="0" err="1">
                          <a:effectLst/>
                        </a:rPr>
                        <a:t>빅스마일데이</a:t>
                      </a:r>
                      <a:r>
                        <a:rPr lang="en-US" altLang="ko-KR" sz="900" u="none" strike="noStrike" dirty="0">
                          <a:effectLst/>
                        </a:rPr>
                        <a:t>) </a:t>
                      </a:r>
                      <a:r>
                        <a:rPr lang="ko-KR" altLang="en-US" sz="900" u="none" strike="noStrike" dirty="0">
                          <a:effectLst/>
                        </a:rPr>
                        <a:t>이마트</a:t>
                      </a:r>
                      <a:r>
                        <a:rPr lang="en-US" altLang="ko-KR" sz="900" u="none" strike="noStrike" dirty="0">
                          <a:effectLst/>
                        </a:rPr>
                        <a:t>24 </a:t>
                      </a:r>
                      <a:r>
                        <a:rPr lang="ko-KR" altLang="en-US" sz="900" u="none" strike="noStrike" dirty="0">
                          <a:effectLst/>
                        </a:rPr>
                        <a:t>디지털 </a:t>
                      </a:r>
                      <a:r>
                        <a:rPr lang="en-US" altLang="ko-KR" sz="900" u="none" strike="noStrike" dirty="0">
                          <a:effectLst/>
                        </a:rPr>
                        <a:t>1</a:t>
                      </a:r>
                      <a:r>
                        <a:rPr lang="ko-KR" altLang="en-US" sz="900" u="none" strike="noStrike" dirty="0" err="1">
                          <a:effectLst/>
                        </a:rPr>
                        <a:t>만원권</a:t>
                      </a:r>
                      <a:endParaRPr lang="ko-KR" altLang="en-US" sz="900" b="0" i="0" u="none" strike="noStrike" dirty="0">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10000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7600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24</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ko-KR" altLang="en-US" sz="800" u="none" strike="noStrike">
                          <a:effectLst/>
                        </a:rPr>
                        <a:t>해당사항없음</a:t>
                      </a:r>
                      <a:endParaRPr lang="ko-KR" altLang="en-US" sz="8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extLst>
                  <a:ext uri="{0D108BD9-81ED-4DB2-BD59-A6C34878D82A}">
                    <a16:rowId xmlns:a16="http://schemas.microsoft.com/office/drawing/2014/main" val="3152191000"/>
                  </a:ext>
                </a:extLst>
              </a:tr>
              <a:tr h="402927">
                <a:tc>
                  <a:txBody>
                    <a:bodyPr/>
                    <a:lstStyle/>
                    <a:p>
                      <a:pPr algn="l" fontAlgn="ctr"/>
                      <a:r>
                        <a:rPr lang="ko-KR" altLang="en-US" sz="900" u="none" strike="noStrike">
                          <a:effectLst/>
                        </a:rPr>
                        <a:t>여행</a:t>
                      </a:r>
                      <a:endParaRPr lang="ko-KR" alt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en-US" sz="900" u="none" strike="noStrike">
                          <a:effectLst/>
                        </a:rPr>
                        <a:t>ALL</a:t>
                      </a:r>
                      <a:endParaRPr 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1</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ko-KR" altLang="en-US" sz="900" u="none" strike="noStrike">
                          <a:effectLst/>
                        </a:rPr>
                        <a:t>경주월드 </a:t>
                      </a:r>
                      <a:r>
                        <a:rPr lang="en-US" altLang="ko-KR" sz="900" u="none" strike="noStrike">
                          <a:effectLst/>
                        </a:rPr>
                        <a:t>5</a:t>
                      </a:r>
                      <a:r>
                        <a:rPr lang="ko-KR" altLang="en-US" sz="900" u="none" strike="noStrike">
                          <a:effectLst/>
                        </a:rPr>
                        <a:t>월 자유이용권 종일</a:t>
                      </a:r>
                      <a:r>
                        <a:rPr lang="en-US" altLang="ko-KR" sz="900" u="none" strike="noStrike">
                          <a:effectLst/>
                        </a:rPr>
                        <a:t>/</a:t>
                      </a:r>
                      <a:r>
                        <a:rPr lang="ko-KR" altLang="en-US" sz="900" u="none" strike="noStrike">
                          <a:effectLst/>
                        </a:rPr>
                        <a:t>오후 주말야간개장 </a:t>
                      </a:r>
                      <a:r>
                        <a:rPr lang="en-US" altLang="ko-KR" sz="900" u="none" strike="noStrike">
                          <a:effectLst/>
                        </a:rPr>
                        <a:t>(5/1~5/31)</a:t>
                      </a:r>
                      <a:endParaRPr lang="en-US" altLang="ko-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20900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20900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ko-KR" altLang="en-US" sz="800" u="none" strike="noStrike" dirty="0" err="1">
                          <a:effectLst/>
                        </a:rPr>
                        <a:t>해당사항없음</a:t>
                      </a:r>
                      <a:endParaRPr lang="ko-KR" altLang="en-US" sz="800" b="0" i="0" u="none" strike="noStrike" dirty="0">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extLst>
                  <a:ext uri="{0D108BD9-81ED-4DB2-BD59-A6C34878D82A}">
                    <a16:rowId xmlns:a16="http://schemas.microsoft.com/office/drawing/2014/main" val="940311903"/>
                  </a:ext>
                </a:extLst>
              </a:tr>
              <a:tr h="402927">
                <a:tc>
                  <a:txBody>
                    <a:bodyPr/>
                    <a:lstStyle/>
                    <a:p>
                      <a:pPr algn="l" fontAlgn="ctr"/>
                      <a:r>
                        <a:rPr lang="en-US" sz="700" u="none" strike="noStrike">
                          <a:effectLst/>
                        </a:rPr>
                        <a:t>e</a:t>
                      </a:r>
                      <a:r>
                        <a:rPr lang="ko-KR" altLang="en-US" sz="700" u="none" strike="noStrike">
                          <a:effectLst/>
                        </a:rPr>
                        <a:t>쿠폰</a:t>
                      </a:r>
                      <a:r>
                        <a:rPr lang="en-US" altLang="ko-KR" sz="700" u="none" strike="noStrike">
                          <a:effectLst/>
                        </a:rPr>
                        <a:t>/</a:t>
                      </a:r>
                      <a:r>
                        <a:rPr lang="ko-KR" altLang="en-US" sz="700" u="none" strike="noStrike">
                          <a:effectLst/>
                        </a:rPr>
                        <a:t>티켓</a:t>
                      </a:r>
                      <a:endParaRPr lang="ko-KR" altLang="en-US" sz="7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en-US" sz="900" u="none" strike="noStrike">
                          <a:effectLst/>
                        </a:rPr>
                        <a:t>ALL</a:t>
                      </a:r>
                      <a:endParaRPr 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1</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en-US" altLang="ko-KR" sz="900" u="none" strike="noStrike">
                          <a:effectLst/>
                        </a:rPr>
                        <a:t>[</a:t>
                      </a:r>
                      <a:r>
                        <a:rPr lang="ko-KR" altLang="en-US" sz="900" u="none" strike="noStrike">
                          <a:effectLst/>
                        </a:rPr>
                        <a:t>컬쳐랜드문화상품권</a:t>
                      </a:r>
                      <a:r>
                        <a:rPr lang="en-US" altLang="ko-KR" sz="900" u="none" strike="noStrike">
                          <a:effectLst/>
                        </a:rPr>
                        <a:t>](</a:t>
                      </a:r>
                      <a:r>
                        <a:rPr lang="ko-KR" altLang="en-US" sz="900" u="none" strike="noStrike">
                          <a:effectLst/>
                        </a:rPr>
                        <a:t>스마일클럽</a:t>
                      </a:r>
                      <a:r>
                        <a:rPr lang="en-US" altLang="ko-KR" sz="900" u="none" strike="noStrike">
                          <a:effectLst/>
                        </a:rPr>
                        <a:t>) </a:t>
                      </a:r>
                      <a:r>
                        <a:rPr lang="ko-KR" altLang="en-US" sz="900" u="none" strike="noStrike">
                          <a:effectLst/>
                        </a:rPr>
                        <a:t>컬쳐랜드 온라인 문화상품권 </a:t>
                      </a:r>
                      <a:r>
                        <a:rPr lang="en-US" altLang="ko-KR" sz="900" u="none" strike="noStrike">
                          <a:effectLst/>
                        </a:rPr>
                        <a:t>5</a:t>
                      </a:r>
                      <a:r>
                        <a:rPr lang="ko-KR" altLang="en-US" sz="900" u="none" strike="noStrike">
                          <a:effectLst/>
                        </a:rPr>
                        <a:t>만원</a:t>
                      </a:r>
                      <a:endParaRPr lang="ko-KR" alt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50000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46500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7</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ko-KR" altLang="en-US" sz="800" u="none" strike="noStrike">
                          <a:effectLst/>
                        </a:rPr>
                        <a:t>해당사항없음</a:t>
                      </a:r>
                      <a:endParaRPr lang="ko-KR" altLang="en-US" sz="8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extLst>
                  <a:ext uri="{0D108BD9-81ED-4DB2-BD59-A6C34878D82A}">
                    <a16:rowId xmlns:a16="http://schemas.microsoft.com/office/drawing/2014/main" val="1909296949"/>
                  </a:ext>
                </a:extLst>
              </a:tr>
              <a:tr h="468610">
                <a:tc>
                  <a:txBody>
                    <a:bodyPr/>
                    <a:lstStyle/>
                    <a:p>
                      <a:pPr algn="l" fontAlgn="ctr"/>
                      <a:r>
                        <a:rPr lang="ko-KR" altLang="en-US" sz="800" u="none" strike="noStrike">
                          <a:effectLst/>
                        </a:rPr>
                        <a:t>도서</a:t>
                      </a:r>
                      <a:r>
                        <a:rPr lang="en-US" altLang="ko-KR" sz="800" u="none" strike="noStrike">
                          <a:effectLst/>
                        </a:rPr>
                        <a:t>/</a:t>
                      </a:r>
                      <a:r>
                        <a:rPr lang="ko-KR" altLang="en-US" sz="800" u="none" strike="noStrike">
                          <a:effectLst/>
                        </a:rPr>
                        <a:t>음반</a:t>
                      </a:r>
                      <a:endParaRPr lang="ko-KR" altLang="en-US" sz="8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en-US" sz="900" u="none" strike="noStrike">
                          <a:effectLst/>
                        </a:rPr>
                        <a:t>ALL</a:t>
                      </a:r>
                      <a:endParaRPr 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1</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ko-KR" altLang="en-US" sz="900" u="none" strike="noStrike">
                          <a:effectLst/>
                        </a:rPr>
                        <a:t>아람키즈</a:t>
                      </a:r>
                      <a:r>
                        <a:rPr lang="en-US" altLang="ko-KR" sz="900" u="none" strike="noStrike">
                          <a:effectLst/>
                        </a:rPr>
                        <a:t>- </a:t>
                      </a:r>
                      <a:r>
                        <a:rPr lang="ko-KR" altLang="en-US" sz="900" u="none" strike="noStrike">
                          <a:effectLst/>
                        </a:rPr>
                        <a:t>말하는 첫 발견 시리즈 </a:t>
                      </a:r>
                      <a:r>
                        <a:rPr lang="en-US" altLang="ko-KR" sz="900" u="none" strike="noStrike">
                          <a:effectLst/>
                        </a:rPr>
                        <a:t>(50</a:t>
                      </a:r>
                      <a:r>
                        <a:rPr lang="ko-KR" altLang="en-US" sz="900" u="none" strike="noStrike">
                          <a:effectLst/>
                        </a:rPr>
                        <a:t>권 전권 필름책 </a:t>
                      </a:r>
                      <a:r>
                        <a:rPr lang="en-US" altLang="ko-KR" sz="900" u="none" strike="noStrike">
                          <a:effectLst/>
                        </a:rPr>
                        <a:t>+ </a:t>
                      </a:r>
                      <a:r>
                        <a:rPr lang="ko-KR" altLang="en-US" sz="900" u="none" strike="noStrike">
                          <a:effectLst/>
                        </a:rPr>
                        <a:t>활동북</a:t>
                      </a:r>
                      <a:r>
                        <a:rPr lang="en-US" altLang="ko-KR" sz="900" u="none" strike="noStrike">
                          <a:effectLst/>
                        </a:rPr>
                        <a:t>20</a:t>
                      </a:r>
                      <a:r>
                        <a:rPr lang="ko-KR" altLang="en-US" sz="900" u="none" strike="noStrike">
                          <a:effectLst/>
                        </a:rPr>
                        <a:t>권 </a:t>
                      </a:r>
                      <a:r>
                        <a:rPr lang="en-US" altLang="ko-KR" sz="900" u="none" strike="noStrike">
                          <a:effectLst/>
                        </a:rPr>
                        <a:t>+ </a:t>
                      </a:r>
                      <a:r>
                        <a:rPr lang="en-US" sz="900" u="none" strike="noStrike">
                          <a:effectLst/>
                        </a:rPr>
                        <a:t>QR</a:t>
                      </a:r>
                      <a:r>
                        <a:rPr lang="ko-KR" altLang="en-US" sz="900" u="none" strike="noStrike">
                          <a:effectLst/>
                        </a:rPr>
                        <a:t>활용집</a:t>
                      </a:r>
                      <a:r>
                        <a:rPr lang="en-US" altLang="ko-KR" sz="900" u="none" strike="noStrike">
                          <a:effectLst/>
                        </a:rPr>
                        <a:t>)</a:t>
                      </a:r>
                      <a:r>
                        <a:rPr lang="ko-KR" altLang="en-US" sz="900" u="none" strike="noStrike">
                          <a:effectLst/>
                        </a:rPr>
                        <a:t>총</a:t>
                      </a:r>
                      <a:r>
                        <a:rPr lang="en-US" altLang="ko-KR" sz="900" u="none" strike="noStrike">
                          <a:effectLst/>
                        </a:rPr>
                        <a:t>71</a:t>
                      </a:r>
                      <a:r>
                        <a:rPr lang="ko-KR" altLang="en-US" sz="900" u="none" strike="noStrike">
                          <a:effectLst/>
                        </a:rPr>
                        <a:t>종</a:t>
                      </a:r>
                      <a:endParaRPr lang="ko-KR" alt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600000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478700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20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ko-KR" altLang="en-US" sz="800" u="none" strike="noStrike">
                          <a:effectLst/>
                        </a:rPr>
                        <a:t>무료배송</a:t>
                      </a:r>
                      <a:endParaRPr lang="ko-KR" altLang="en-US" sz="8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extLst>
                  <a:ext uri="{0D108BD9-81ED-4DB2-BD59-A6C34878D82A}">
                    <a16:rowId xmlns:a16="http://schemas.microsoft.com/office/drawing/2014/main" val="15361994"/>
                  </a:ext>
                </a:extLst>
              </a:tr>
              <a:tr h="402927">
                <a:tc>
                  <a:txBody>
                    <a:bodyPr/>
                    <a:lstStyle/>
                    <a:p>
                      <a:pPr algn="l" fontAlgn="ctr"/>
                      <a:r>
                        <a:rPr lang="ko-KR" altLang="en-US" sz="900" u="none" strike="noStrike">
                          <a:effectLst/>
                        </a:rPr>
                        <a:t>스포츠</a:t>
                      </a:r>
                      <a:r>
                        <a:rPr lang="en-US" altLang="ko-KR" sz="900" u="none" strike="noStrike">
                          <a:effectLst/>
                        </a:rPr>
                        <a:t>/</a:t>
                      </a:r>
                      <a:r>
                        <a:rPr lang="ko-KR" altLang="en-US" sz="900" u="none" strike="noStrike">
                          <a:effectLst/>
                        </a:rPr>
                        <a:t>자동차</a:t>
                      </a:r>
                      <a:endParaRPr lang="ko-KR" alt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en-US" sz="900" u="none" strike="noStrike">
                          <a:effectLst/>
                        </a:rPr>
                        <a:t>ALL</a:t>
                      </a:r>
                      <a:endParaRPr 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1</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en-US" sz="900" u="none" strike="noStrike">
                          <a:effectLst/>
                        </a:rPr>
                        <a:t>[MLB]MLB </a:t>
                      </a:r>
                      <a:r>
                        <a:rPr lang="ko-KR" altLang="en-US" sz="900" u="none" strike="noStrike">
                          <a:effectLst/>
                        </a:rPr>
                        <a:t>캠핑샌들 </a:t>
                      </a:r>
                      <a:r>
                        <a:rPr lang="en-US" sz="900" u="none" strike="noStrike">
                          <a:effectLst/>
                        </a:rPr>
                        <a:t>EVA</a:t>
                      </a:r>
                      <a:r>
                        <a:rPr lang="ko-KR" altLang="en-US" sz="900" u="none" strike="noStrike">
                          <a:effectLst/>
                        </a:rPr>
                        <a:t>샌들 슬리퍼 남성 여성 아동 여름</a:t>
                      </a:r>
                      <a:endParaRPr lang="ko-KR" altLang="en-US"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66300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19900</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r" fontAlgn="ctr"/>
                      <a:r>
                        <a:rPr lang="en-US" altLang="ko-Kore-KR" sz="900" u="none" strike="noStrike">
                          <a:effectLst/>
                        </a:rPr>
                        <a:t>69</a:t>
                      </a:r>
                      <a:endParaRPr lang="en-US" altLang="ko-Kore-KR" sz="900" b="0" i="0" u="none" strike="noStrike">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tc>
                  <a:txBody>
                    <a:bodyPr/>
                    <a:lstStyle/>
                    <a:p>
                      <a:pPr algn="l" fontAlgn="ctr"/>
                      <a:r>
                        <a:rPr lang="ko-KR" altLang="en-US" sz="800" u="none" strike="noStrike" dirty="0">
                          <a:effectLst/>
                        </a:rPr>
                        <a:t>무료배송</a:t>
                      </a:r>
                      <a:endParaRPr lang="ko-KR" altLang="en-US" sz="800" b="0" i="0" u="none" strike="noStrike" dirty="0">
                        <a:solidFill>
                          <a:srgbClr val="000000"/>
                        </a:solidFill>
                        <a:effectLst/>
                        <a:latin typeface="Malgun Gothic" panose="020B0503020000020004" pitchFamily="34" charset="-127"/>
                        <a:ea typeface="Malgun Gothic" panose="020B0503020000020004" pitchFamily="34" charset="-127"/>
                      </a:endParaRPr>
                    </a:p>
                  </a:txBody>
                  <a:tcPr marL="9525" marR="9525" marT="9525" marB="0" anchor="ctr"/>
                </a:tc>
                <a:extLst>
                  <a:ext uri="{0D108BD9-81ED-4DB2-BD59-A6C34878D82A}">
                    <a16:rowId xmlns:a16="http://schemas.microsoft.com/office/drawing/2014/main" val="3438446174"/>
                  </a:ext>
                </a:extLst>
              </a:tr>
            </a:tbl>
          </a:graphicData>
        </a:graphic>
      </p:graphicFrame>
    </p:spTree>
    <p:extLst>
      <p:ext uri="{BB962C8B-B14F-4D97-AF65-F5344CB8AC3E}">
        <p14:creationId xmlns:p14="http://schemas.microsoft.com/office/powerpoint/2010/main" val="1246705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텍스트 개체 틀 15"/>
          <p:cNvSpPr>
            <a:spLocks noGrp="1"/>
          </p:cNvSpPr>
          <p:nvPr>
            <p:ph type="body" sz="quarter" idx="13"/>
          </p:nvPr>
        </p:nvSpPr>
        <p:spPr/>
        <p:txBody>
          <a:bodyPr/>
          <a:lstStyle/>
          <a:p>
            <a:r>
              <a:rPr lang="ko-KR" altLang="en-US" dirty="0"/>
              <a:t>데이터 설명</a:t>
            </a:r>
          </a:p>
        </p:txBody>
      </p:sp>
      <p:sp>
        <p:nvSpPr>
          <p:cNvPr id="17" name="텍스트 개체 틀 16"/>
          <p:cNvSpPr>
            <a:spLocks noGrp="1"/>
          </p:cNvSpPr>
          <p:nvPr>
            <p:ph type="body" sz="quarter" idx="14"/>
          </p:nvPr>
        </p:nvSpPr>
        <p:spPr/>
        <p:txBody>
          <a:bodyPr/>
          <a:lstStyle/>
          <a:p>
            <a:r>
              <a:rPr lang="ko-KR" altLang="en-US" dirty="0"/>
              <a:t>데이터 </a:t>
            </a:r>
            <a:r>
              <a:rPr lang="ko-KR" altLang="en-US" dirty="0" err="1"/>
              <a:t>전처리</a:t>
            </a:r>
            <a:endParaRPr lang="ko-KR" altLang="en-US" dirty="0"/>
          </a:p>
        </p:txBody>
      </p:sp>
      <p:sp>
        <p:nvSpPr>
          <p:cNvPr id="9" name="TextBox 8"/>
          <p:cNvSpPr txBox="1"/>
          <p:nvPr/>
        </p:nvSpPr>
        <p:spPr>
          <a:xfrm>
            <a:off x="1197317" y="5630951"/>
            <a:ext cx="3435575" cy="276998"/>
          </a:xfrm>
          <a:prstGeom prst="rect">
            <a:avLst/>
          </a:prstGeom>
          <a:noFill/>
        </p:spPr>
        <p:txBody>
          <a:bodyPr wrap="square" rtlCol="0" anchor="ctr">
            <a:spAutoFit/>
          </a:bodyPr>
          <a:lstStyle/>
          <a:p>
            <a:endParaRPr lang="ko-KR" altLang="en-US" sz="1200" b="1" dirty="0">
              <a:solidFill>
                <a:schemeClr val="tx1">
                  <a:lumMod val="75000"/>
                  <a:lumOff val="25000"/>
                </a:schemeClr>
              </a:solidFill>
              <a:latin typeface="고려대학교M" panose="02020603020101020101" pitchFamily="18" charset="-127"/>
              <a:ea typeface="고려대학교M" panose="02020603020101020101" pitchFamily="18" charset="-127"/>
              <a:cs typeface="Arial" pitchFamily="34" charset="0"/>
            </a:endParaRPr>
          </a:p>
        </p:txBody>
      </p:sp>
      <p:pic>
        <p:nvPicPr>
          <p:cNvPr id="5" name="그림 4">
            <a:extLst>
              <a:ext uri="{FF2B5EF4-FFF2-40B4-BE49-F238E27FC236}">
                <a16:creationId xmlns:a16="http://schemas.microsoft.com/office/drawing/2014/main" id="{E7521B8A-94B0-C133-75FA-6D790F036B82}"/>
              </a:ext>
            </a:extLst>
          </p:cNvPr>
          <p:cNvPicPr>
            <a:picLocks noChangeAspect="1"/>
          </p:cNvPicPr>
          <p:nvPr/>
        </p:nvPicPr>
        <p:blipFill>
          <a:blip r:embed="rId3"/>
          <a:stretch>
            <a:fillRect/>
          </a:stretch>
        </p:blipFill>
        <p:spPr>
          <a:xfrm>
            <a:off x="2117354" y="1368544"/>
            <a:ext cx="5829337" cy="4817153"/>
          </a:xfrm>
          <a:prstGeom prst="rect">
            <a:avLst/>
          </a:prstGeom>
        </p:spPr>
      </p:pic>
      <p:sp>
        <p:nvSpPr>
          <p:cNvPr id="6" name="직사각형 5">
            <a:extLst>
              <a:ext uri="{FF2B5EF4-FFF2-40B4-BE49-F238E27FC236}">
                <a16:creationId xmlns:a16="http://schemas.microsoft.com/office/drawing/2014/main" id="{F119B3D0-C6CA-AA46-6F8E-4B6C1121EB41}"/>
              </a:ext>
            </a:extLst>
          </p:cNvPr>
          <p:cNvSpPr/>
          <p:nvPr/>
        </p:nvSpPr>
        <p:spPr>
          <a:xfrm>
            <a:off x="1929384" y="1261872"/>
            <a:ext cx="2112264" cy="38862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a:extLst>
              <a:ext uri="{FF2B5EF4-FFF2-40B4-BE49-F238E27FC236}">
                <a16:creationId xmlns:a16="http://schemas.microsoft.com/office/drawing/2014/main" id="{0E976ACF-7F2C-5E2F-F2C2-8267CD008526}"/>
              </a:ext>
            </a:extLst>
          </p:cNvPr>
          <p:cNvPicPr>
            <a:picLocks noChangeAspect="1"/>
          </p:cNvPicPr>
          <p:nvPr/>
        </p:nvPicPr>
        <p:blipFill rotWithShape="1">
          <a:blip r:embed="rId3"/>
          <a:srcRect t="1583" r="69970" b="23248"/>
          <a:stretch/>
        </p:blipFill>
        <p:spPr>
          <a:xfrm>
            <a:off x="2117353" y="1444757"/>
            <a:ext cx="1750563" cy="3621023"/>
          </a:xfrm>
          <a:prstGeom prst="rect">
            <a:avLst/>
          </a:prstGeom>
        </p:spPr>
      </p:pic>
      <p:sp>
        <p:nvSpPr>
          <p:cNvPr id="19" name="텍스트 개체 틀 17">
            <a:extLst>
              <a:ext uri="{FF2B5EF4-FFF2-40B4-BE49-F238E27FC236}">
                <a16:creationId xmlns:a16="http://schemas.microsoft.com/office/drawing/2014/main" id="{FBD52A38-E62A-3821-6B4C-3678888F9FF1}"/>
              </a:ext>
            </a:extLst>
          </p:cNvPr>
          <p:cNvSpPr>
            <a:spLocks noGrp="1"/>
          </p:cNvSpPr>
          <p:nvPr>
            <p:ph type="body" sz="quarter" idx="17"/>
          </p:nvPr>
        </p:nvSpPr>
        <p:spPr>
          <a:xfrm>
            <a:off x="4146018" y="1261876"/>
            <a:ext cx="3499819" cy="3113354"/>
          </a:xfrm>
        </p:spPr>
        <p:txBody>
          <a:bodyPr>
            <a:normAutofit/>
          </a:bodyPr>
          <a:lstStyle/>
          <a:p>
            <a:pPr>
              <a:lnSpc>
                <a:spcPct val="100000"/>
              </a:lnSpc>
            </a:pPr>
            <a:r>
              <a:rPr lang="en-US" altLang="ko-KR" dirty="0" err="1">
                <a:solidFill>
                  <a:schemeClr val="accent3"/>
                </a:solidFill>
              </a:rPr>
              <a:t>Konlpy</a:t>
            </a:r>
            <a:r>
              <a:rPr lang="en-US" altLang="ko-KR" dirty="0">
                <a:solidFill>
                  <a:schemeClr val="accent3"/>
                </a:solidFill>
              </a:rPr>
              <a:t> – </a:t>
            </a:r>
            <a:r>
              <a:rPr lang="en-US" altLang="ko-KR" dirty="0" err="1">
                <a:solidFill>
                  <a:schemeClr val="accent3"/>
                </a:solidFill>
              </a:rPr>
              <a:t>Kkma</a:t>
            </a:r>
            <a:endParaRPr lang="en-US" altLang="ko-KR" dirty="0">
              <a:solidFill>
                <a:schemeClr val="accent3"/>
              </a:solidFill>
            </a:endParaRPr>
          </a:p>
          <a:p>
            <a:pPr>
              <a:lnSpc>
                <a:spcPct val="100000"/>
              </a:lnSpc>
            </a:pPr>
            <a:r>
              <a:rPr lang="ko-KR" altLang="en-US" dirty="0"/>
              <a:t>세분한 형태소 분석 </a:t>
            </a:r>
            <a:r>
              <a:rPr lang="en-US" altLang="ko-KR" dirty="0">
                <a:sym typeface="Wingdings" pitchFamily="2" charset="2"/>
              </a:rPr>
              <a:t></a:t>
            </a:r>
            <a:r>
              <a:rPr lang="ko-KR" altLang="en-US" dirty="0">
                <a:sym typeface="Wingdings" pitchFamily="2" charset="2"/>
              </a:rPr>
              <a:t> 한자어까지 분석</a:t>
            </a:r>
            <a:endParaRPr lang="en-US" altLang="ko-KR" dirty="0">
              <a:sym typeface="Wingdings" pitchFamily="2" charset="2"/>
            </a:endParaRPr>
          </a:p>
          <a:p>
            <a:pPr>
              <a:lnSpc>
                <a:spcPct val="100000"/>
              </a:lnSpc>
            </a:pPr>
            <a:r>
              <a:rPr lang="en-US" altLang="ko-KR" dirty="0">
                <a:sym typeface="Wingdings" pitchFamily="2" charset="2"/>
              </a:rPr>
              <a:t>Ex) </a:t>
            </a:r>
            <a:r>
              <a:rPr lang="ko-KR" altLang="en-US" dirty="0" err="1">
                <a:sym typeface="Wingdings" pitchFamily="2" charset="2"/>
              </a:rPr>
              <a:t>설빙</a:t>
            </a:r>
            <a:r>
              <a:rPr lang="ko-KR" altLang="en-US" dirty="0">
                <a:sym typeface="Wingdings" pitchFamily="2" charset="2"/>
              </a:rPr>
              <a:t> </a:t>
            </a:r>
            <a:r>
              <a:rPr lang="en-US" altLang="ko-KR" dirty="0">
                <a:sym typeface="Wingdings" pitchFamily="2" charset="2"/>
              </a:rPr>
              <a:t>-&gt;</a:t>
            </a:r>
            <a:r>
              <a:rPr lang="ko-KR" altLang="en-US" dirty="0">
                <a:sym typeface="Wingdings" pitchFamily="2" charset="2"/>
              </a:rPr>
              <a:t> 설</a:t>
            </a:r>
            <a:r>
              <a:rPr lang="en-US" altLang="ko-KR" dirty="0">
                <a:sym typeface="Wingdings" pitchFamily="2" charset="2"/>
              </a:rPr>
              <a:t>,</a:t>
            </a:r>
            <a:r>
              <a:rPr lang="ko-KR" altLang="en-US" dirty="0">
                <a:sym typeface="Wingdings" pitchFamily="2" charset="2"/>
              </a:rPr>
              <a:t> 빙 분리</a:t>
            </a:r>
            <a:endParaRPr lang="en-US" altLang="ko-KR" dirty="0">
              <a:solidFill>
                <a:schemeClr val="accent3"/>
              </a:solidFill>
            </a:endParaRPr>
          </a:p>
          <a:p>
            <a:pPr>
              <a:lnSpc>
                <a:spcPct val="100000"/>
              </a:lnSpc>
            </a:pPr>
            <a:endParaRPr lang="en-US" altLang="ko-KR" dirty="0">
              <a:solidFill>
                <a:schemeClr val="accent3"/>
              </a:solidFill>
            </a:endParaRPr>
          </a:p>
          <a:p>
            <a:pPr>
              <a:lnSpc>
                <a:spcPct val="100000"/>
              </a:lnSpc>
            </a:pPr>
            <a:r>
              <a:rPr lang="en-US" altLang="ko-KR" dirty="0" err="1">
                <a:solidFill>
                  <a:schemeClr val="accent3"/>
                </a:solidFill>
              </a:rPr>
              <a:t>Kkma</a:t>
            </a:r>
            <a:r>
              <a:rPr lang="en-US" altLang="ko-KR" dirty="0">
                <a:solidFill>
                  <a:schemeClr val="accent3"/>
                </a:solidFill>
              </a:rPr>
              <a:t> – OKT</a:t>
            </a:r>
          </a:p>
          <a:p>
            <a:pPr>
              <a:lnSpc>
                <a:spcPct val="100000"/>
              </a:lnSpc>
            </a:pPr>
            <a:endParaRPr lang="en-US" altLang="ko-KR" dirty="0">
              <a:solidFill>
                <a:schemeClr val="accent3"/>
              </a:solidFill>
              <a:sym typeface="Wingdings" pitchFamily="2" charset="2"/>
            </a:endParaRPr>
          </a:p>
          <a:p>
            <a:pPr>
              <a:lnSpc>
                <a:spcPct val="100000"/>
              </a:lnSpc>
            </a:pPr>
            <a:r>
              <a:rPr lang="ko-KR" altLang="en-US" dirty="0">
                <a:sym typeface="Wingdings" pitchFamily="2" charset="2"/>
              </a:rPr>
              <a:t>중복 상품명 제외</a:t>
            </a:r>
            <a:r>
              <a:rPr lang="en-US" altLang="ko-KR" dirty="0">
                <a:sym typeface="Wingdings" pitchFamily="2" charset="2"/>
              </a:rPr>
              <a:t>,</a:t>
            </a:r>
            <a:r>
              <a:rPr lang="ko-KR" altLang="en-US" dirty="0">
                <a:sym typeface="Wingdings" pitchFamily="2" charset="2"/>
              </a:rPr>
              <a:t> 한 글자 단어 제외</a:t>
            </a:r>
            <a:r>
              <a:rPr lang="en-US" altLang="ko-KR" dirty="0">
                <a:sym typeface="Wingdings" pitchFamily="2" charset="2"/>
              </a:rPr>
              <a:t>,</a:t>
            </a:r>
          </a:p>
          <a:p>
            <a:pPr>
              <a:lnSpc>
                <a:spcPct val="100000"/>
              </a:lnSpc>
            </a:pPr>
            <a:r>
              <a:rPr lang="ko-KR" altLang="en-US" dirty="0">
                <a:sym typeface="Wingdings" pitchFamily="2" charset="2"/>
              </a:rPr>
              <a:t>숫자</a:t>
            </a:r>
            <a:r>
              <a:rPr lang="en-US" altLang="ko-KR" dirty="0">
                <a:sym typeface="Wingdings" pitchFamily="2" charset="2"/>
              </a:rPr>
              <a:t>,</a:t>
            </a:r>
            <a:r>
              <a:rPr lang="ko-KR" altLang="en-US" dirty="0">
                <a:sym typeface="Wingdings" pitchFamily="2" charset="2"/>
              </a:rPr>
              <a:t> 영어 제외</a:t>
            </a:r>
            <a:endParaRPr lang="en-US" altLang="ko-KR" dirty="0">
              <a:sym typeface="Wingdings" pitchFamily="2" charset="2"/>
            </a:endParaRPr>
          </a:p>
          <a:p>
            <a:pPr>
              <a:lnSpc>
                <a:spcPct val="100000"/>
              </a:lnSpc>
            </a:pPr>
            <a:endParaRPr lang="en-US" altLang="ko-KR" dirty="0">
              <a:sym typeface="Wingdings" pitchFamily="2" charset="2"/>
            </a:endParaRPr>
          </a:p>
        </p:txBody>
      </p:sp>
      <p:sp>
        <p:nvSpPr>
          <p:cNvPr id="12" name="텍스트 개체 틀 17">
            <a:extLst>
              <a:ext uri="{FF2B5EF4-FFF2-40B4-BE49-F238E27FC236}">
                <a16:creationId xmlns:a16="http://schemas.microsoft.com/office/drawing/2014/main" id="{29535585-2A62-D1A9-3F2C-31C52CAAC1F2}"/>
              </a:ext>
            </a:extLst>
          </p:cNvPr>
          <p:cNvSpPr txBox="1">
            <a:spLocks/>
          </p:cNvSpPr>
          <p:nvPr/>
        </p:nvSpPr>
        <p:spPr>
          <a:xfrm>
            <a:off x="4210050" y="5769450"/>
            <a:ext cx="3499819" cy="3113354"/>
          </a:xfrm>
          <a:prstGeom prst="rect">
            <a:avLst/>
          </a:prstGeom>
        </p:spPr>
        <p:txBody>
          <a:bodyPr vert="horz" lIns="91440" tIns="45720" rIns="91440" bIns="45720" rtlCol="0">
            <a:normAutofit/>
          </a:bodyPr>
          <a:lstStyle>
            <a:lvl1pPr marL="0" indent="0" algn="l" defTabSz="914400" rtl="0" eaLnBrk="1" latinLnBrk="1" hangingPunct="1">
              <a:lnSpc>
                <a:spcPct val="90000"/>
              </a:lnSpc>
              <a:spcBef>
                <a:spcPts val="1000"/>
              </a:spcBef>
              <a:buFont typeface="Arial" panose="020B0604020202020204" pitchFamily="34" charset="0"/>
              <a:buNone/>
              <a:defRPr sz="1200" kern="1200">
                <a:solidFill>
                  <a:schemeClr val="tx1"/>
                </a:solidFill>
                <a:latin typeface="고려대학교M" panose="02020603020101020101" pitchFamily="18" charset="-127"/>
                <a:ea typeface="고려대학교M" panose="02020603020101020101" pitchFamily="18" charset="-127"/>
                <a:cs typeface="+mn-cs"/>
              </a:defRPr>
            </a:lvl1pPr>
            <a:lvl2pPr marL="342900" indent="0" algn="l" defTabSz="914400" rtl="0" eaLnBrk="1" latinLnBrk="1" hangingPunct="1">
              <a:lnSpc>
                <a:spcPct val="90000"/>
              </a:lnSpc>
              <a:spcBef>
                <a:spcPts val="500"/>
              </a:spcBef>
              <a:buFont typeface="Arial" panose="020B0604020202020204" pitchFamily="34" charset="0"/>
              <a:buNone/>
              <a:defRPr sz="1600" kern="1200">
                <a:solidFill>
                  <a:schemeClr val="tx1"/>
                </a:solidFill>
                <a:latin typeface="고려대학교M" panose="02020603020101020101" pitchFamily="18" charset="-127"/>
                <a:ea typeface="고려대학교M" panose="02020603020101020101" pitchFamily="18" charset="-127"/>
                <a:cs typeface="+mn-cs"/>
              </a:defRPr>
            </a:lvl2pPr>
            <a:lvl3pPr marL="685800" indent="0" algn="l" defTabSz="914400" rtl="0" eaLnBrk="1" latinLnBrk="1" hangingPunct="1">
              <a:lnSpc>
                <a:spcPct val="90000"/>
              </a:lnSpc>
              <a:spcBef>
                <a:spcPts val="500"/>
              </a:spcBef>
              <a:buFont typeface="Arial" panose="020B0604020202020204" pitchFamily="34" charset="0"/>
              <a:buNone/>
              <a:defRPr sz="1200" kern="1200">
                <a:solidFill>
                  <a:schemeClr val="tx1"/>
                </a:solidFill>
                <a:latin typeface="고려대학교M" panose="02020603020101020101" pitchFamily="18" charset="-127"/>
                <a:ea typeface="고려대학교M" panose="02020603020101020101" pitchFamily="18" charset="-127"/>
                <a:cs typeface="+mn-cs"/>
              </a:defRPr>
            </a:lvl3pPr>
            <a:lvl4pPr marL="1028700" indent="0" algn="l" defTabSz="914400" rtl="0" eaLnBrk="1" latinLnBrk="1" hangingPunct="1">
              <a:lnSpc>
                <a:spcPct val="90000"/>
              </a:lnSpc>
              <a:spcBef>
                <a:spcPts val="500"/>
              </a:spcBef>
              <a:buFont typeface="Arial" panose="020B0604020202020204" pitchFamily="34" charset="0"/>
              <a:buNone/>
              <a:defRPr sz="1100" kern="1200">
                <a:solidFill>
                  <a:schemeClr val="tx1"/>
                </a:solidFill>
                <a:latin typeface="고려대학교M" panose="02020603020101020101" pitchFamily="18" charset="-127"/>
                <a:ea typeface="고려대학교M" panose="02020603020101020101" pitchFamily="18" charset="-127"/>
                <a:cs typeface="+mn-cs"/>
              </a:defRPr>
            </a:lvl4pPr>
            <a:lvl5pPr marL="1371600" indent="0" algn="l" defTabSz="914400" rtl="0" eaLnBrk="1" latinLnBrk="1" hangingPunct="1">
              <a:lnSpc>
                <a:spcPct val="90000"/>
              </a:lnSpc>
              <a:spcBef>
                <a:spcPts val="500"/>
              </a:spcBef>
              <a:buFont typeface="Arial" panose="020B0604020202020204" pitchFamily="34" charset="0"/>
              <a:buNone/>
              <a:defRPr sz="1100" kern="1200">
                <a:solidFill>
                  <a:schemeClr val="tx1"/>
                </a:solidFill>
                <a:latin typeface="고려대학교M" panose="02020603020101020101" pitchFamily="18" charset="-127"/>
                <a:ea typeface="고려대학교M" panose="0202060302010102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dirty="0"/>
              <a:t>Head, Long Tail </a:t>
            </a:r>
            <a:r>
              <a:rPr lang="ko-KR" altLang="en-US" dirty="0"/>
              <a:t>제거</a:t>
            </a:r>
            <a:endParaRPr lang="en-US" altLang="ko-KR" dirty="0">
              <a:sym typeface="Wingdings" pitchFamily="2" charset="2"/>
            </a:endParaRPr>
          </a:p>
        </p:txBody>
      </p:sp>
      <p:pic>
        <p:nvPicPr>
          <p:cNvPr id="7" name="그림 6">
            <a:extLst>
              <a:ext uri="{FF2B5EF4-FFF2-40B4-BE49-F238E27FC236}">
                <a16:creationId xmlns:a16="http://schemas.microsoft.com/office/drawing/2014/main" id="{06CD82B5-5D2A-458F-4437-5E4FB1BA8B22}"/>
              </a:ext>
            </a:extLst>
          </p:cNvPr>
          <p:cNvPicPr>
            <a:picLocks noChangeAspect="1"/>
          </p:cNvPicPr>
          <p:nvPr/>
        </p:nvPicPr>
        <p:blipFill>
          <a:blip r:embed="rId4"/>
          <a:stretch>
            <a:fillRect/>
          </a:stretch>
        </p:blipFill>
        <p:spPr>
          <a:xfrm>
            <a:off x="4229617" y="3704984"/>
            <a:ext cx="3905043" cy="2096560"/>
          </a:xfrm>
          <a:prstGeom prst="rect">
            <a:avLst/>
          </a:prstGeom>
        </p:spPr>
      </p:pic>
    </p:spTree>
    <p:extLst>
      <p:ext uri="{BB962C8B-B14F-4D97-AF65-F5344CB8AC3E}">
        <p14:creationId xmlns:p14="http://schemas.microsoft.com/office/powerpoint/2010/main" val="387079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9" grpId="0" uiExpand="1" build="p"/>
      <p:bldP spid="1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3</a:t>
            </a:r>
            <a:endParaRPr lang="ko-KR" altLang="en-US" dirty="0"/>
          </a:p>
        </p:txBody>
      </p:sp>
      <p:sp>
        <p:nvSpPr>
          <p:cNvPr id="5" name="텍스트 개체 틀 4"/>
          <p:cNvSpPr>
            <a:spLocks noGrp="1"/>
          </p:cNvSpPr>
          <p:nvPr>
            <p:ph type="body" sz="quarter" idx="14"/>
          </p:nvPr>
        </p:nvSpPr>
        <p:spPr/>
        <p:txBody>
          <a:bodyPr/>
          <a:lstStyle/>
          <a:p>
            <a:r>
              <a:rPr lang="ko-KR" altLang="en-US" dirty="0"/>
              <a:t>문제 해결</a:t>
            </a:r>
            <a:r>
              <a:rPr lang="en-US" altLang="ko-KR" dirty="0"/>
              <a:t>,</a:t>
            </a:r>
            <a:r>
              <a:rPr lang="ko-KR" altLang="en-US" dirty="0"/>
              <a:t> 결과 해석</a:t>
            </a:r>
            <a:endParaRPr lang="en-US" altLang="ko-KR" dirty="0"/>
          </a:p>
          <a:p>
            <a:endParaRPr lang="ko-KR" altLang="en-US" dirty="0"/>
          </a:p>
        </p:txBody>
      </p:sp>
      <p:sp>
        <p:nvSpPr>
          <p:cNvPr id="6" name="텍스트 개체 틀 5"/>
          <p:cNvSpPr>
            <a:spLocks noGrp="1"/>
          </p:cNvSpPr>
          <p:nvPr>
            <p:ph type="body" sz="quarter" idx="15"/>
          </p:nvPr>
        </p:nvSpPr>
        <p:spPr>
          <a:xfrm>
            <a:off x="189670" y="3630953"/>
            <a:ext cx="5876681" cy="331446"/>
          </a:xfrm>
        </p:spPr>
        <p:txBody>
          <a:bodyPr>
            <a:normAutofit fontScale="92500" lnSpcReduction="10000"/>
          </a:bodyPr>
          <a:lstStyle/>
          <a:p>
            <a:r>
              <a:rPr lang="ko-KR" altLang="en-US" dirty="0"/>
              <a:t>적용 모델</a:t>
            </a:r>
            <a:r>
              <a:rPr lang="en-US" altLang="ko-KR" dirty="0"/>
              <a:t>,</a:t>
            </a:r>
            <a:r>
              <a:rPr lang="ko-KR" altLang="en-US" dirty="0"/>
              <a:t> 결과치 분석</a:t>
            </a:r>
          </a:p>
        </p:txBody>
      </p:sp>
    </p:spTree>
    <p:extLst>
      <p:ext uri="{BB962C8B-B14F-4D97-AF65-F5344CB8AC3E}">
        <p14:creationId xmlns:p14="http://schemas.microsoft.com/office/powerpoint/2010/main" val="2087886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텍스트 개체 틀 15"/>
          <p:cNvSpPr>
            <a:spLocks noGrp="1"/>
          </p:cNvSpPr>
          <p:nvPr>
            <p:ph type="body" sz="quarter" idx="13"/>
          </p:nvPr>
        </p:nvSpPr>
        <p:spPr>
          <a:xfrm>
            <a:off x="901703" y="112720"/>
            <a:ext cx="6616701" cy="513443"/>
          </a:xfrm>
        </p:spPr>
        <p:txBody>
          <a:bodyPr/>
          <a:lstStyle/>
          <a:p>
            <a:r>
              <a:rPr lang="ko-KR" altLang="en-US" dirty="0"/>
              <a:t>문제 해결</a:t>
            </a:r>
          </a:p>
        </p:txBody>
      </p:sp>
      <p:sp>
        <p:nvSpPr>
          <p:cNvPr id="17" name="텍스트 개체 틀 16"/>
          <p:cNvSpPr>
            <a:spLocks noGrp="1"/>
          </p:cNvSpPr>
          <p:nvPr>
            <p:ph type="body" sz="quarter" idx="14"/>
          </p:nvPr>
        </p:nvSpPr>
        <p:spPr/>
        <p:txBody>
          <a:bodyPr/>
          <a:lstStyle/>
          <a:p>
            <a:r>
              <a:rPr lang="ko-KR" altLang="en-US" dirty="0"/>
              <a:t>모델 적용</a:t>
            </a:r>
            <a:r>
              <a:rPr lang="en-US" altLang="ko-KR" dirty="0"/>
              <a:t>,</a:t>
            </a:r>
            <a:r>
              <a:rPr lang="ko-KR" altLang="en-US" dirty="0"/>
              <a:t> 데이터 처리</a:t>
            </a:r>
          </a:p>
        </p:txBody>
      </p:sp>
      <p:sp>
        <p:nvSpPr>
          <p:cNvPr id="9" name="TextBox 8"/>
          <p:cNvSpPr txBox="1"/>
          <p:nvPr/>
        </p:nvSpPr>
        <p:spPr>
          <a:xfrm>
            <a:off x="1197317" y="5630951"/>
            <a:ext cx="3435575" cy="276998"/>
          </a:xfrm>
          <a:prstGeom prst="rect">
            <a:avLst/>
          </a:prstGeom>
          <a:noFill/>
        </p:spPr>
        <p:txBody>
          <a:bodyPr wrap="square" rtlCol="0" anchor="ctr">
            <a:spAutoFit/>
          </a:bodyPr>
          <a:lstStyle/>
          <a:p>
            <a:endParaRPr lang="ko-KR" altLang="en-US" sz="1200" b="1" dirty="0">
              <a:solidFill>
                <a:schemeClr val="tx1">
                  <a:lumMod val="75000"/>
                  <a:lumOff val="25000"/>
                </a:schemeClr>
              </a:solidFill>
              <a:latin typeface="고려대학교M" panose="02020603020101020101" pitchFamily="18" charset="-127"/>
              <a:ea typeface="고려대학교M" panose="02020603020101020101" pitchFamily="18" charset="-127"/>
              <a:cs typeface="Arial" pitchFamily="34" charset="0"/>
            </a:endParaRPr>
          </a:p>
        </p:txBody>
      </p:sp>
      <p:pic>
        <p:nvPicPr>
          <p:cNvPr id="5" name="그림 4">
            <a:extLst>
              <a:ext uri="{FF2B5EF4-FFF2-40B4-BE49-F238E27FC236}">
                <a16:creationId xmlns:a16="http://schemas.microsoft.com/office/drawing/2014/main" id="{E7521B8A-94B0-C133-75FA-6D790F036B82}"/>
              </a:ext>
            </a:extLst>
          </p:cNvPr>
          <p:cNvPicPr>
            <a:picLocks noChangeAspect="1"/>
          </p:cNvPicPr>
          <p:nvPr/>
        </p:nvPicPr>
        <p:blipFill>
          <a:blip r:embed="rId3"/>
          <a:stretch>
            <a:fillRect/>
          </a:stretch>
        </p:blipFill>
        <p:spPr>
          <a:xfrm>
            <a:off x="2117354" y="1368544"/>
            <a:ext cx="5829337" cy="4817153"/>
          </a:xfrm>
          <a:prstGeom prst="rect">
            <a:avLst/>
          </a:prstGeom>
        </p:spPr>
      </p:pic>
      <p:sp>
        <p:nvSpPr>
          <p:cNvPr id="6" name="직사각형 5">
            <a:extLst>
              <a:ext uri="{FF2B5EF4-FFF2-40B4-BE49-F238E27FC236}">
                <a16:creationId xmlns:a16="http://schemas.microsoft.com/office/drawing/2014/main" id="{F119B3D0-C6CA-AA46-6F8E-4B6C1121EB41}"/>
              </a:ext>
            </a:extLst>
          </p:cNvPr>
          <p:cNvSpPr/>
          <p:nvPr/>
        </p:nvSpPr>
        <p:spPr>
          <a:xfrm>
            <a:off x="3975889" y="2044815"/>
            <a:ext cx="3970801" cy="414087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0" name="그림 9">
            <a:extLst>
              <a:ext uri="{FF2B5EF4-FFF2-40B4-BE49-F238E27FC236}">
                <a16:creationId xmlns:a16="http://schemas.microsoft.com/office/drawing/2014/main" id="{6FEB1F84-E2A8-058E-F2E7-1A63585951AD}"/>
              </a:ext>
            </a:extLst>
          </p:cNvPr>
          <p:cNvPicPr>
            <a:picLocks noChangeAspect="1"/>
          </p:cNvPicPr>
          <p:nvPr/>
        </p:nvPicPr>
        <p:blipFill rotWithShape="1">
          <a:blip r:embed="rId3"/>
          <a:srcRect l="34042" t="15439" r="1578" b="1988"/>
          <a:stretch/>
        </p:blipFill>
        <p:spPr>
          <a:xfrm>
            <a:off x="4101741" y="2112264"/>
            <a:ext cx="3752959" cy="3977640"/>
          </a:xfrm>
          <a:prstGeom prst="rect">
            <a:avLst/>
          </a:prstGeom>
        </p:spPr>
      </p:pic>
    </p:spTree>
    <p:extLst>
      <p:ext uri="{BB962C8B-B14F-4D97-AF65-F5344CB8AC3E}">
        <p14:creationId xmlns:p14="http://schemas.microsoft.com/office/powerpoint/2010/main" val="173930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1_Office 테마">
  <a:themeElements>
    <a:clrScheme name="사용자 지정 1">
      <a:dk1>
        <a:sysClr val="windowText" lastClr="000000"/>
      </a:dk1>
      <a:lt1>
        <a:sysClr val="window" lastClr="FFFFFF"/>
      </a:lt1>
      <a:dk2>
        <a:srgbClr val="44546A"/>
      </a:dk2>
      <a:lt2>
        <a:srgbClr val="E7E6E6"/>
      </a:lt2>
      <a:accent1>
        <a:srgbClr val="E3E1DC"/>
      </a:accent1>
      <a:accent2>
        <a:srgbClr val="530003"/>
      </a:accent2>
      <a:accent3>
        <a:srgbClr val="8B0028"/>
      </a:accent3>
      <a:accent4>
        <a:srgbClr val="FEC057"/>
      </a:accent4>
      <a:accent5>
        <a:srgbClr val="412B88"/>
      </a:accent5>
      <a:accent6>
        <a:srgbClr val="E15C7C"/>
      </a:accent6>
      <a:hlink>
        <a:srgbClr val="E1DA00"/>
      </a:hlink>
      <a:folHlink>
        <a:srgbClr val="F37020"/>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테마">
  <a:themeElements>
    <a:clrScheme name="사용자 지정 1">
      <a:dk1>
        <a:sysClr val="windowText" lastClr="000000"/>
      </a:dk1>
      <a:lt1>
        <a:sysClr val="window" lastClr="FFFFFF"/>
      </a:lt1>
      <a:dk2>
        <a:srgbClr val="44546A"/>
      </a:dk2>
      <a:lt2>
        <a:srgbClr val="E7E6E6"/>
      </a:lt2>
      <a:accent1>
        <a:srgbClr val="E3E1DC"/>
      </a:accent1>
      <a:accent2>
        <a:srgbClr val="530003"/>
      </a:accent2>
      <a:accent3>
        <a:srgbClr val="8B0028"/>
      </a:accent3>
      <a:accent4>
        <a:srgbClr val="FEC057"/>
      </a:accent4>
      <a:accent5>
        <a:srgbClr val="412B88"/>
      </a:accent5>
      <a:accent6>
        <a:srgbClr val="E15C7C"/>
      </a:accent6>
      <a:hlink>
        <a:srgbClr val="E1DA00"/>
      </a:hlink>
      <a:folHlink>
        <a:srgbClr val="F37020"/>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1764</TotalTime>
  <Words>681</Words>
  <Application>Microsoft Macintosh PowerPoint</Application>
  <PresentationFormat>화면 슬라이드 쇼(4:3)</PresentationFormat>
  <Paragraphs>110</Paragraphs>
  <Slides>10</Slides>
  <Notes>10</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10</vt:i4>
      </vt:variant>
    </vt:vector>
  </HeadingPairs>
  <TitlesOfParts>
    <vt:vector size="19" baseType="lpstr">
      <vt:lpstr>고려대학교B</vt:lpstr>
      <vt:lpstr>고려대학교M</vt:lpstr>
      <vt:lpstr>맑은 고딕</vt:lpstr>
      <vt:lpstr>맑은 고딕</vt:lpstr>
      <vt:lpstr>Arial</vt:lpstr>
      <vt:lpstr>Calibri</vt:lpstr>
      <vt:lpstr>Calibri Light</vt:lpstr>
      <vt:lpstr>1_Office 테마</vt:lpstr>
      <vt:lpstr>2_Office 테마</vt:lpstr>
      <vt:lpstr>상품명 기반  상품 카테고리 분류모델</vt:lpstr>
      <vt:lpstr>Contents</vt:lpstr>
      <vt:lpstr>01</vt:lpstr>
      <vt:lpstr>PowerPoint 프레젠테이션</vt:lpstr>
      <vt:lpstr>02</vt:lpstr>
      <vt:lpstr>PowerPoint 프레젠테이션</vt:lpstr>
      <vt:lpstr>PowerPoint 프레젠테이션</vt:lpstr>
      <vt:lpstr>3</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Design Innovation 2</dc:creator>
  <cp:lastModifiedBy>손 지웅</cp:lastModifiedBy>
  <cp:revision>64</cp:revision>
  <cp:lastPrinted>2018-05-11T03:46:46Z</cp:lastPrinted>
  <dcterms:created xsi:type="dcterms:W3CDTF">2018-05-08T08:03:16Z</dcterms:created>
  <dcterms:modified xsi:type="dcterms:W3CDTF">2022-06-10T02:24:42Z</dcterms:modified>
</cp:coreProperties>
</file>